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5.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6.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7.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8.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9.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10.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11.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rts/chart1.xml" ContentType="application/vnd.openxmlformats-officedocument.drawingml.chart+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93" r:id="rId1"/>
    <p:sldMasterId id="2147483718" r:id="rId2"/>
    <p:sldMasterId id="2147483814" r:id="rId3"/>
    <p:sldMasterId id="2147483827" r:id="rId4"/>
    <p:sldMasterId id="2147483854" r:id="rId5"/>
    <p:sldMasterId id="2147483884" r:id="rId6"/>
    <p:sldMasterId id="2147483896" r:id="rId7"/>
    <p:sldMasterId id="2147483907" r:id="rId8"/>
    <p:sldMasterId id="2147483918" r:id="rId9"/>
    <p:sldMasterId id="2147483929" r:id="rId10"/>
    <p:sldMasterId id="2147483940" r:id="rId11"/>
    <p:sldMasterId id="2147483952" r:id="rId12"/>
  </p:sldMasterIdLst>
  <p:notesMasterIdLst>
    <p:notesMasterId r:id="rId101"/>
  </p:notesMasterIdLst>
  <p:handoutMasterIdLst>
    <p:handoutMasterId r:id="rId102"/>
  </p:handoutMasterIdLst>
  <p:sldIdLst>
    <p:sldId id="919" r:id="rId13"/>
    <p:sldId id="1096" r:id="rId14"/>
    <p:sldId id="1099" r:id="rId15"/>
    <p:sldId id="1095" r:id="rId16"/>
    <p:sldId id="1038" r:id="rId17"/>
    <p:sldId id="1128" r:id="rId18"/>
    <p:sldId id="1028" r:id="rId19"/>
    <p:sldId id="1044" r:id="rId20"/>
    <p:sldId id="1045" r:id="rId21"/>
    <p:sldId id="1046" r:id="rId22"/>
    <p:sldId id="1129" r:id="rId23"/>
    <p:sldId id="1047" r:id="rId24"/>
    <p:sldId id="1122" r:id="rId25"/>
    <p:sldId id="1150" r:id="rId26"/>
    <p:sldId id="1002" r:id="rId27"/>
    <p:sldId id="1004" r:id="rId28"/>
    <p:sldId id="1176" r:id="rId29"/>
    <p:sldId id="1005" r:id="rId30"/>
    <p:sldId id="1048" r:id="rId31"/>
    <p:sldId id="1130" r:id="rId32"/>
    <p:sldId id="1051" r:id="rId33"/>
    <p:sldId id="1052" r:id="rId34"/>
    <p:sldId id="1127" r:id="rId35"/>
    <p:sldId id="1126" r:id="rId36"/>
    <p:sldId id="1087" r:id="rId37"/>
    <p:sldId id="1050" r:id="rId38"/>
    <p:sldId id="1134" r:id="rId39"/>
    <p:sldId id="1135" r:id="rId40"/>
    <p:sldId id="1136" r:id="rId41"/>
    <p:sldId id="1138" r:id="rId42"/>
    <p:sldId id="1137" r:id="rId43"/>
    <p:sldId id="1098" r:id="rId44"/>
    <p:sldId id="1088" r:id="rId45"/>
    <p:sldId id="1055" r:id="rId46"/>
    <p:sldId id="1056" r:id="rId47"/>
    <p:sldId id="1058" r:id="rId48"/>
    <p:sldId id="1059" r:id="rId49"/>
    <p:sldId id="1060" r:id="rId50"/>
    <p:sldId id="1061" r:id="rId51"/>
    <p:sldId id="1062" r:id="rId52"/>
    <p:sldId id="1069" r:id="rId53"/>
    <p:sldId id="1070" r:id="rId54"/>
    <p:sldId id="1139" r:id="rId55"/>
    <p:sldId id="1140" r:id="rId56"/>
    <p:sldId id="1081" r:id="rId57"/>
    <p:sldId id="1074" r:id="rId58"/>
    <p:sldId id="1075" r:id="rId59"/>
    <p:sldId id="1083" r:id="rId60"/>
    <p:sldId id="1085" r:id="rId61"/>
    <p:sldId id="1110" r:id="rId62"/>
    <p:sldId id="1141" r:id="rId63"/>
    <p:sldId id="1144" r:id="rId64"/>
    <p:sldId id="1145" r:id="rId65"/>
    <p:sldId id="1168" r:id="rId66"/>
    <p:sldId id="1142" r:id="rId67"/>
    <p:sldId id="1143" r:id="rId68"/>
    <p:sldId id="1148" r:id="rId69"/>
    <p:sldId id="1094" r:id="rId70"/>
    <p:sldId id="1111" r:id="rId71"/>
    <p:sldId id="1120" r:id="rId72"/>
    <p:sldId id="1121" r:id="rId73"/>
    <p:sldId id="1105" r:id="rId74"/>
    <p:sldId id="1104" r:id="rId75"/>
    <p:sldId id="1106" r:id="rId76"/>
    <p:sldId id="1192" r:id="rId77"/>
    <p:sldId id="1153" r:id="rId78"/>
    <p:sldId id="1179" r:id="rId79"/>
    <p:sldId id="1180" r:id="rId80"/>
    <p:sldId id="1181" r:id="rId81"/>
    <p:sldId id="1182" r:id="rId82"/>
    <p:sldId id="1183" r:id="rId83"/>
    <p:sldId id="1184" r:id="rId84"/>
    <p:sldId id="1185" r:id="rId85"/>
    <p:sldId id="1186" r:id="rId86"/>
    <p:sldId id="1188" r:id="rId87"/>
    <p:sldId id="1189" r:id="rId88"/>
    <p:sldId id="1193" r:id="rId89"/>
    <p:sldId id="1202" r:id="rId90"/>
    <p:sldId id="1107" r:id="rId91"/>
    <p:sldId id="1133" r:id="rId92"/>
    <p:sldId id="1112" r:id="rId93"/>
    <p:sldId id="1113" r:id="rId94"/>
    <p:sldId id="1114" r:id="rId95"/>
    <p:sldId id="1108" r:id="rId96"/>
    <p:sldId id="1118" r:id="rId97"/>
    <p:sldId id="1177" r:id="rId98"/>
    <p:sldId id="1178" r:id="rId99"/>
    <p:sldId id="999" r:id="rId100"/>
  </p:sldIdLst>
  <p:sldSz cx="12192000" cy="6858000"/>
  <p:notesSz cx="6858000" cy="9144000"/>
  <p:defaultText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 userDrawn="1">
          <p15:clr>
            <a:srgbClr val="A4A3A4"/>
          </p15:clr>
        </p15:guide>
        <p15:guide id="2" orient="horz" pos="1201" userDrawn="1">
          <p15:clr>
            <a:srgbClr val="A4A3A4"/>
          </p15:clr>
        </p15:guide>
        <p15:guide id="3" orient="horz" pos="2735" userDrawn="1">
          <p15:clr>
            <a:srgbClr val="A4A3A4"/>
          </p15:clr>
        </p15:guide>
        <p15:guide id="4" orient="horz" pos="4176" userDrawn="1">
          <p15:clr>
            <a:srgbClr val="A4A3A4"/>
          </p15:clr>
        </p15:guide>
        <p15:guide id="5" orient="horz" pos="1488" userDrawn="1">
          <p15:clr>
            <a:srgbClr val="A4A3A4"/>
          </p15:clr>
        </p15:guide>
        <p15:guide id="6" orient="horz" pos="912" userDrawn="1">
          <p15:clr>
            <a:srgbClr val="A4A3A4"/>
          </p15:clr>
        </p15:guide>
        <p15:guide id="7" pos="3840" userDrawn="1">
          <p15:clr>
            <a:srgbClr val="A4A3A4"/>
          </p15:clr>
        </p15:guide>
        <p15:guide id="8" pos="327" userDrawn="1">
          <p15:clr>
            <a:srgbClr val="A4A3A4"/>
          </p15:clr>
        </p15:guide>
        <p15:guide id="9" pos="1191" userDrawn="1">
          <p15:clr>
            <a:srgbClr val="A4A3A4"/>
          </p15:clr>
        </p15:guide>
        <p15:guide id="10" pos="7352" userDrawn="1">
          <p15:clr>
            <a:srgbClr val="A4A3A4"/>
          </p15:clr>
        </p15:guide>
        <p15:guide id="11" pos="7065" userDrawn="1">
          <p15:clr>
            <a:srgbClr val="A4A3A4"/>
          </p15:clr>
        </p15:guide>
        <p15:guide id="12" pos="61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E58F"/>
    <a:srgbClr val="59D01E"/>
    <a:srgbClr val="000000"/>
    <a:srgbClr val="333333"/>
    <a:srgbClr val="FFFFFF"/>
    <a:srgbClr val="429A16"/>
    <a:srgbClr val="F8F57B"/>
    <a:srgbClr val="292929"/>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60" autoAdjust="0"/>
    <p:restoredTop sz="96105" autoAdjust="0"/>
  </p:normalViewPr>
  <p:slideViewPr>
    <p:cSldViewPr snapToGrid="0">
      <p:cViewPr varScale="1">
        <p:scale>
          <a:sx n="71" d="100"/>
          <a:sy n="71" d="100"/>
        </p:scale>
        <p:origin x="462" y="60"/>
      </p:cViewPr>
      <p:guideLst>
        <p:guide orient="horz" pos="144"/>
        <p:guide orient="horz" pos="1201"/>
        <p:guide orient="horz" pos="2735"/>
        <p:guide orient="horz" pos="4176"/>
        <p:guide orient="horz" pos="1488"/>
        <p:guide orient="horz" pos="912"/>
        <p:guide pos="3840"/>
        <p:guide pos="327"/>
        <p:guide pos="1191"/>
        <p:guide pos="7352"/>
        <p:guide pos="7065"/>
        <p:guide pos="611"/>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7" Type="http://schemas.openxmlformats.org/officeDocument/2006/relationships/slideMaster" Target="slideMasters/slideMaster7.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slide" Target="slides/slide54.xml"/><Relationship Id="rId74" Type="http://schemas.openxmlformats.org/officeDocument/2006/relationships/slide" Target="slides/slide62.xml"/><Relationship Id="rId79" Type="http://schemas.openxmlformats.org/officeDocument/2006/relationships/slide" Target="slides/slide67.xml"/><Relationship Id="rId87" Type="http://schemas.openxmlformats.org/officeDocument/2006/relationships/slide" Target="slides/slide75.xml"/><Relationship Id="rId102" Type="http://schemas.openxmlformats.org/officeDocument/2006/relationships/handoutMaster" Target="handoutMasters/handoutMaster1.xml"/><Relationship Id="rId5" Type="http://schemas.openxmlformats.org/officeDocument/2006/relationships/slideMaster" Target="slideMasters/slideMaster5.xml"/><Relationship Id="rId61" Type="http://schemas.openxmlformats.org/officeDocument/2006/relationships/slide" Target="slides/slide49.xml"/><Relationship Id="rId82" Type="http://schemas.openxmlformats.org/officeDocument/2006/relationships/slide" Target="slides/slide70.xml"/><Relationship Id="rId90" Type="http://schemas.openxmlformats.org/officeDocument/2006/relationships/slide" Target="slides/slide78.xml"/><Relationship Id="rId95" Type="http://schemas.openxmlformats.org/officeDocument/2006/relationships/slide" Target="slides/slide83.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slide" Target="slides/slide68.xml"/><Relationship Id="rId85" Type="http://schemas.openxmlformats.org/officeDocument/2006/relationships/slide" Target="slides/slide73.xml"/><Relationship Id="rId93" Type="http://schemas.openxmlformats.org/officeDocument/2006/relationships/slide" Target="slides/slide81.xml"/><Relationship Id="rId98" Type="http://schemas.openxmlformats.org/officeDocument/2006/relationships/slide" Target="slides/slide86.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103" Type="http://schemas.openxmlformats.org/officeDocument/2006/relationships/presProps" Target="presProps.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slide" Target="slides/slide76.xml"/><Relationship Id="rId91" Type="http://schemas.openxmlformats.org/officeDocument/2006/relationships/slide" Target="slides/slide79.xml"/><Relationship Id="rId96" Type="http://schemas.openxmlformats.org/officeDocument/2006/relationships/slide" Target="slides/slide84.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6" Type="http://schemas.openxmlformats.org/officeDocument/2006/relationships/tableStyles" Target="tableStyles.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spPr>
            <a:ln w="63500">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tailEnd type="stealth"/>
            </a:ln>
          </c:spPr>
          <c:marker>
            <c:symbol val="none"/>
          </c:marker>
          <c:val>
            <c:numRef>
              <c:f>Sheet1!$B$7:$B$13</c:f>
              <c:numCache>
                <c:formatCode>General</c:formatCode>
                <c:ptCount val="7"/>
                <c:pt idx="0">
                  <c:v>105</c:v>
                </c:pt>
                <c:pt idx="1">
                  <c:v>352</c:v>
                </c:pt>
                <c:pt idx="2">
                  <c:v>601</c:v>
                </c:pt>
                <c:pt idx="3">
                  <c:v>1116</c:v>
                </c:pt>
                <c:pt idx="4">
                  <c:v>1628</c:v>
                </c:pt>
                <c:pt idx="5">
                  <c:v>2647</c:v>
                </c:pt>
                <c:pt idx="6">
                  <c:v>4678</c:v>
                </c:pt>
              </c:numCache>
            </c:numRef>
          </c:val>
          <c:smooth val="0"/>
        </c:ser>
        <c:dLbls>
          <c:showLegendKey val="0"/>
          <c:showVal val="0"/>
          <c:showCatName val="0"/>
          <c:showSerName val="0"/>
          <c:showPercent val="0"/>
          <c:showBubbleSize val="0"/>
        </c:dLbls>
        <c:smooth val="0"/>
        <c:axId val="242743088"/>
        <c:axId val="242741912"/>
      </c:lineChart>
      <c:catAx>
        <c:axId val="242743088"/>
        <c:scaling>
          <c:orientation val="minMax"/>
        </c:scaling>
        <c:delete val="0"/>
        <c:axPos val="b"/>
        <c:majorTickMark val="out"/>
        <c:minorTickMark val="none"/>
        <c:tickLblPos val="nextTo"/>
        <c:crossAx val="242741912"/>
        <c:crosses val="autoZero"/>
        <c:auto val="1"/>
        <c:lblAlgn val="ctr"/>
        <c:lblOffset val="100"/>
        <c:noMultiLvlLbl val="0"/>
      </c:catAx>
      <c:valAx>
        <c:axId val="242741912"/>
        <c:scaling>
          <c:orientation val="minMax"/>
        </c:scaling>
        <c:delete val="1"/>
        <c:axPos val="l"/>
        <c:numFmt formatCode="General" sourceLinked="1"/>
        <c:majorTickMark val="out"/>
        <c:minorTickMark val="none"/>
        <c:tickLblPos val="nextTo"/>
        <c:crossAx val="242743088"/>
        <c:crosses val="autoZero"/>
        <c:crossBetween val="between"/>
      </c:valAx>
      <c:spPr>
        <a:noFill/>
        <a:ln w="25400">
          <a:noFill/>
        </a:ln>
      </c:spPr>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GB"/>
        </a:p>
      </dgm:t>
    </dgm:pt>
    <dgm:pt modelId="{99DDF2FC-920D-4C4D-9879-581E042ED7BA}">
      <dgm:prSet/>
      <dgm:spPr/>
      <dgm:t>
        <a:bodyPr/>
        <a:lstStyle/>
        <a:p>
          <a:pPr rtl="0"/>
          <a:r>
            <a:rPr lang="en-GB" b="0" u="none" dirty="0" smtClean="0">
              <a:latin typeface="Segoe UI Light" panose="020B0502040204020203" pitchFamily="34" charset="0"/>
            </a:rPr>
            <a:t>F# is open, cross-platform, neutral, independent</a:t>
          </a:r>
          <a:endParaRPr lang="en-GB" b="0" u="none" dirty="0">
            <a:latin typeface="Segoe UI Light" panose="020B0502040204020203" pitchFamily="34" charset="0"/>
          </a:endParaRPr>
        </a:p>
      </dgm:t>
    </dgm:pt>
    <dgm:pt modelId="{EDBBF7CC-4D1D-4EDD-B9E3-9266AC4669D3}" type="parTrans" cxnId="{7FA12739-6119-4CCB-B338-9564E39FC446}">
      <dgm:prSet/>
      <dgm:spPr/>
      <dgm:t>
        <a:bodyPr/>
        <a:lstStyle/>
        <a:p>
          <a:endParaRPr lang="en-GB"/>
        </a:p>
      </dgm:t>
    </dgm:pt>
    <dgm:pt modelId="{E1578FFA-F8D4-48C3-B907-9BA312267A07}" type="sibTrans" cxnId="{7FA12739-6119-4CCB-B338-9564E39FC446}">
      <dgm:prSet/>
      <dgm:spPr/>
      <dgm:t>
        <a:bodyPr/>
        <a:lstStyle/>
        <a:p>
          <a:endParaRPr lang="en-GB"/>
        </a:p>
      </dgm:t>
    </dgm:pt>
    <dgm:pt modelId="{8876AE51-7D57-4B62-A5B5-787005D2FA85}">
      <dgm:prSet/>
      <dgm:spPr/>
      <dgm:t>
        <a:bodyPr/>
        <a:lstStyle/>
        <a:p>
          <a:pPr rtl="0"/>
          <a:r>
            <a:rPr lang="en-GB" b="0" baseline="0" dirty="0" smtClean="0">
              <a:latin typeface="Segoe UI Light" panose="020B0502040204020203" pitchFamily="34" charset="0"/>
            </a:rPr>
            <a:t>The F# Compiler Service powers many other tools</a:t>
          </a:r>
          <a:endParaRPr lang="en-GB" dirty="0"/>
        </a:p>
      </dgm:t>
    </dgm:pt>
    <dgm:pt modelId="{35C921C9-8E3C-46C0-86C5-9E55AF898589}" type="parTrans" cxnId="{76A3F227-4278-4744-A7F5-E24077987939}">
      <dgm:prSet/>
      <dgm:spPr/>
      <dgm:t>
        <a:bodyPr/>
        <a:lstStyle/>
        <a:p>
          <a:endParaRPr lang="en-GB"/>
        </a:p>
      </dgm:t>
    </dgm:pt>
    <dgm:pt modelId="{FED8E5D6-AEE2-4A91-9D8A-792210C27CDF}" type="sibTrans" cxnId="{76A3F227-4278-4744-A7F5-E24077987939}">
      <dgm:prSet/>
      <dgm:spPr/>
      <dgm:t>
        <a:bodyPr/>
        <a:lstStyle/>
        <a:p>
          <a:endParaRPr lang="en-GB"/>
        </a:p>
      </dgm:t>
    </dgm:pt>
    <dgm:pt modelId="{01DAB278-5C8C-4E71-8FFB-19B6D16E0324}">
      <dgm:prSet/>
      <dgm:spPr/>
      <dgm:t>
        <a:bodyPr/>
        <a:lstStyle/>
        <a:p>
          <a:pPr rtl="0"/>
          <a:r>
            <a:rPr lang="en-GB" b="0" u="none" dirty="0" smtClean="0">
              <a:latin typeface="Segoe UI Light" panose="020B0502040204020203" pitchFamily="34" charset="0"/>
            </a:rPr>
            <a:t>F# 4.0 now complete!</a:t>
          </a:r>
          <a:endParaRPr lang="en-GB" dirty="0">
            <a:latin typeface="Segoe UI Light" panose="020B0502040204020203" pitchFamily="34" charset="0"/>
          </a:endParaRPr>
        </a:p>
      </dgm:t>
    </dgm:pt>
    <dgm:pt modelId="{4B09FCB9-E8C7-43C1-A366-115553E54408}" type="parTrans" cxnId="{C861BE4C-C6AD-4C55-9EAA-D6BF276F839E}">
      <dgm:prSet/>
      <dgm:spPr/>
      <dgm:t>
        <a:bodyPr/>
        <a:lstStyle/>
        <a:p>
          <a:endParaRPr lang="en-GB"/>
        </a:p>
      </dgm:t>
    </dgm:pt>
    <dgm:pt modelId="{D1C7220A-C795-4BE4-A429-A7EE38026E9D}" type="sibTrans" cxnId="{C861BE4C-C6AD-4C55-9EAA-D6BF276F839E}">
      <dgm:prSet/>
      <dgm:spPr/>
      <dgm:t>
        <a:bodyPr/>
        <a:lstStyle/>
        <a:p>
          <a:endParaRPr lang="en-GB"/>
        </a:p>
      </dgm:t>
    </dgm:pt>
    <dgm:pt modelId="{3869B0B3-C26C-4A22-9117-C6E016928014}">
      <dgm:prSet/>
      <dgm:spPr/>
      <dgm:t>
        <a:bodyPr/>
        <a:lstStyle/>
        <a:p>
          <a:pPr rtl="0"/>
          <a:r>
            <a:rPr lang="en-GB" b="0" u="none" dirty="0" err="1" smtClean="0">
              <a:latin typeface="Segoe UI Light" panose="020B0502040204020203" pitchFamily="34" charset="0"/>
            </a:rPr>
            <a:t>Debian</a:t>
          </a:r>
          <a:r>
            <a:rPr lang="en-GB" b="0" u="none" dirty="0" smtClean="0">
              <a:latin typeface="Segoe UI Light" panose="020B0502040204020203" pitchFamily="34" charset="0"/>
            </a:rPr>
            <a:t> and other packages for Linux</a:t>
          </a:r>
          <a:endParaRPr lang="en-GB" b="0" u="none" dirty="0">
            <a:latin typeface="Segoe UI Light" panose="020B0502040204020203" pitchFamily="34" charset="0"/>
          </a:endParaRPr>
        </a:p>
      </dgm:t>
    </dgm:pt>
    <dgm:pt modelId="{16D56DCA-7331-4EBD-AA8E-1517B18ED81A}" type="parTrans" cxnId="{FA051419-CB1B-46A2-ABFC-9DC855266E37}">
      <dgm:prSet/>
      <dgm:spPr/>
      <dgm:t>
        <a:bodyPr/>
        <a:lstStyle/>
        <a:p>
          <a:endParaRPr lang="en-GB"/>
        </a:p>
      </dgm:t>
    </dgm:pt>
    <dgm:pt modelId="{797E255E-CDA6-4A5D-89D8-D0A811593FF7}" type="sibTrans" cxnId="{FA051419-CB1B-46A2-ABFC-9DC855266E37}">
      <dgm:prSet/>
      <dgm:spPr/>
      <dgm:t>
        <a:bodyPr/>
        <a:lstStyle/>
        <a:p>
          <a:endParaRPr lang="en-GB"/>
        </a:p>
      </dgm:t>
    </dgm:pt>
    <dgm:pt modelId="{A6AE4F78-536A-4EFD-8FEF-3AB9BE847C3E}">
      <dgm:prSet/>
      <dgm:spPr/>
      <dgm:t>
        <a:bodyPr/>
        <a:lstStyle/>
        <a:p>
          <a:r>
            <a:rPr lang="en-GB" b="0" u="none" baseline="0" dirty="0" smtClean="0">
              <a:latin typeface="Segoe UI Light" panose="020B0502040204020203" pitchFamily="34" charset="0"/>
            </a:rPr>
            <a:t>The F# language is accepting contributions</a:t>
          </a:r>
          <a:endParaRPr lang="en-GB" b="0" u="none" dirty="0"/>
        </a:p>
      </dgm:t>
    </dgm:pt>
    <dgm:pt modelId="{7B4AB1C7-4341-4327-911B-758C48852598}" type="sibTrans" cxnId="{30641A68-CCE8-470F-A87A-F9E092CDF7C5}">
      <dgm:prSet/>
      <dgm:spPr/>
      <dgm:t>
        <a:bodyPr/>
        <a:lstStyle/>
        <a:p>
          <a:endParaRPr lang="en-GB"/>
        </a:p>
      </dgm:t>
    </dgm:pt>
    <dgm:pt modelId="{669210DB-9EBE-4622-A4F2-83CB00A75AF2}" type="parTrans" cxnId="{30641A68-CCE8-470F-A87A-F9E092CDF7C5}">
      <dgm:prSet/>
      <dgm:spPr/>
      <dgm:t>
        <a:bodyPr/>
        <a:lstStyle/>
        <a:p>
          <a:endParaRPr lang="en-GB"/>
        </a:p>
      </dgm:t>
    </dgm:pt>
    <dgm:pt modelId="{B5288307-4EB9-4FF3-A2B2-7824DF00D2A8}">
      <dgm:prSet/>
      <dgm:spPr/>
      <dgm:t>
        <a:bodyPr/>
        <a:lstStyle/>
        <a:p>
          <a:pPr rtl="0"/>
          <a:r>
            <a:rPr lang="en-GB" b="0" baseline="0" dirty="0" smtClean="0">
              <a:latin typeface="Segoe UI Light" panose="020B0502040204020203" pitchFamily="34" charset="0"/>
            </a:rPr>
            <a:t>The F# community is very “self-empowered”</a:t>
          </a:r>
        </a:p>
      </dgm:t>
    </dgm:pt>
    <dgm:pt modelId="{CDEF82C4-1838-46B0-8B1F-6DF1AFAD8D16}" type="parTrans" cxnId="{4930BE42-1468-4BBD-879D-3F43DDD2D45A}">
      <dgm:prSet/>
      <dgm:spPr/>
      <dgm:t>
        <a:bodyPr/>
        <a:lstStyle/>
        <a:p>
          <a:endParaRPr lang="en-GB"/>
        </a:p>
      </dgm:t>
    </dgm:pt>
    <dgm:pt modelId="{50B2E2E4-5871-4666-840A-24EBF8275690}" type="sibTrans" cxnId="{4930BE42-1468-4BBD-879D-3F43DDD2D45A}">
      <dgm:prSet/>
      <dgm:spPr/>
      <dgm:t>
        <a:bodyPr/>
        <a:lstStyle/>
        <a:p>
          <a:endParaRPr lang="en-GB"/>
        </a:p>
      </dgm:t>
    </dgm:pt>
    <dgm:pt modelId="{E57BB202-9091-4158-8EAE-95A0444981A3}">
      <dgm:prSet/>
      <dgm:spPr/>
      <dgm:t>
        <a:bodyPr/>
        <a:lstStyle/>
        <a:p>
          <a:r>
            <a:rPr lang="en-GB" b="0" u="none" baseline="0" dirty="0" smtClean="0">
              <a:latin typeface="Segoe UI Light" panose="020B0502040204020203" pitchFamily="34" charset="0"/>
            </a:rPr>
            <a:t>fsharp.org</a:t>
          </a:r>
          <a:endParaRPr lang="en-GB" b="0" u="none" dirty="0"/>
        </a:p>
      </dgm:t>
    </dgm:pt>
    <dgm:pt modelId="{BACDC0ED-BEA1-4193-957E-98357533EE11}" type="parTrans" cxnId="{3D1A1651-3618-4B95-ADDD-98D68F148B2B}">
      <dgm:prSet/>
      <dgm:spPr/>
      <dgm:t>
        <a:bodyPr/>
        <a:lstStyle/>
        <a:p>
          <a:endParaRPr lang="en-GB"/>
        </a:p>
      </dgm:t>
    </dgm:pt>
    <dgm:pt modelId="{7348227B-851A-4A99-BE8D-379BC491C0E5}" type="sibTrans" cxnId="{3D1A1651-3618-4B95-ADDD-98D68F148B2B}">
      <dgm:prSet/>
      <dgm:spPr/>
      <dgm:t>
        <a:bodyPr/>
        <a:lstStyle/>
        <a:p>
          <a:endParaRPr lang="en-GB"/>
        </a:p>
      </dgm:t>
    </dgm:pt>
    <dgm:pt modelId="{E1413EAF-C3C0-4A6E-9039-2BB01ED50B55}">
      <dgm:prSet/>
      <dgm:spPr/>
      <dgm:t>
        <a:bodyPr/>
        <a:lstStyle/>
        <a:p>
          <a:pPr rtl="0"/>
          <a:r>
            <a:rPr lang="en-GB" dirty="0" smtClean="0">
              <a:latin typeface="Segoe UI Light" panose="020B0502040204020203" pitchFamily="34" charset="0"/>
            </a:rPr>
            <a:t>The Visual F# Tools are Microsoft’s </a:t>
          </a:r>
          <a:r>
            <a:rPr lang="en-GB" b="0" u="none" dirty="0" smtClean="0">
              <a:latin typeface="Segoe UI Light" panose="020B0502040204020203" pitchFamily="34" charset="0"/>
            </a:rPr>
            <a:t>professional</a:t>
          </a:r>
          <a:r>
            <a:rPr lang="en-GB" dirty="0" smtClean="0">
              <a:latin typeface="Segoe UI Light" panose="020B0502040204020203" pitchFamily="34" charset="0"/>
            </a:rPr>
            <a:t> tools for Windows and Azure</a:t>
          </a:r>
        </a:p>
      </dgm:t>
    </dgm:pt>
    <dgm:pt modelId="{C8412A62-C25C-476B-A021-5AA71FFD2AC3}" type="parTrans" cxnId="{D964ECAD-E124-43D3-A979-F43A1EDFA96C}">
      <dgm:prSet/>
      <dgm:spPr/>
      <dgm:t>
        <a:bodyPr/>
        <a:lstStyle/>
        <a:p>
          <a:endParaRPr lang="en-GB"/>
        </a:p>
      </dgm:t>
    </dgm:pt>
    <dgm:pt modelId="{31189D48-8CF0-4852-8D46-275C351BC8C3}" type="sibTrans" cxnId="{D964ECAD-E124-43D3-A979-F43A1EDFA96C}">
      <dgm:prSet/>
      <dgm:spPr/>
      <dgm:t>
        <a:bodyPr/>
        <a:lstStyle/>
        <a:p>
          <a:endParaRPr lang="en-GB"/>
        </a:p>
      </dgm:t>
    </dgm:pt>
    <dgm:pt modelId="{56328013-0983-4355-B5E7-5999E5FA6DA7}">
      <dgm:prSet/>
      <dgm:spPr/>
      <dgm:t>
        <a:bodyPr/>
        <a:lstStyle/>
        <a:p>
          <a:r>
            <a:rPr lang="en-GB" b="0" u="none" baseline="0" smtClean="0">
              <a:latin typeface="Segoe UI Light" panose="020B0502040204020203" pitchFamily="34" charset="0"/>
            </a:rPr>
            <a:t>Xamarin </a:t>
          </a:r>
          <a:r>
            <a:rPr lang="en-GB" b="0" u="none" baseline="0" dirty="0" smtClean="0">
              <a:latin typeface="Segoe UI Light" panose="020B0502040204020203" pitchFamily="34" charset="0"/>
            </a:rPr>
            <a:t>provide F# tools Android and iOS</a:t>
          </a:r>
          <a:endParaRPr lang="en-GB" b="0" u="none" dirty="0"/>
        </a:p>
      </dgm:t>
    </dgm:pt>
    <dgm:pt modelId="{EFBC9737-8D0D-485E-91AF-CD7CB9B4EA07}" type="parTrans" cxnId="{1241F25B-60A6-47AE-9595-97CFF126C48A}">
      <dgm:prSet/>
      <dgm:spPr/>
      <dgm:t>
        <a:bodyPr/>
        <a:lstStyle/>
        <a:p>
          <a:endParaRPr lang="en-GB"/>
        </a:p>
      </dgm:t>
    </dgm:pt>
    <dgm:pt modelId="{4070C06F-E2B9-4709-891D-6205897428C2}" type="sibTrans" cxnId="{1241F25B-60A6-47AE-9595-97CFF126C48A}">
      <dgm:prSet/>
      <dgm:spPr/>
      <dgm:t>
        <a:bodyPr/>
        <a:lstStyle/>
        <a:p>
          <a:endParaRPr lang="en-GB"/>
        </a:p>
      </dgm:t>
    </dgm:pt>
    <dgm:pt modelId="{84BBAD3E-47E3-429D-AF91-8056E7C916A7}" type="pres">
      <dgm:prSet presAssocID="{34E93DDE-D099-4CA2-863C-7319E600DBE4}" presName="diagram" presStyleCnt="0">
        <dgm:presLayoutVars>
          <dgm:dir/>
          <dgm:resizeHandles val="exact"/>
        </dgm:presLayoutVars>
      </dgm:prSet>
      <dgm:spPr/>
      <dgm:t>
        <a:bodyPr/>
        <a:lstStyle/>
        <a:p>
          <a:endParaRPr lang="en-GB"/>
        </a:p>
      </dgm:t>
    </dgm:pt>
    <dgm:pt modelId="{5DBDC61F-9554-4F83-A359-6FE8F2984F77}" type="pres">
      <dgm:prSet presAssocID="{99DDF2FC-920D-4C4D-9879-581E042ED7BA}" presName="node" presStyleLbl="node1" presStyleIdx="0" presStyleCnt="9">
        <dgm:presLayoutVars>
          <dgm:bulletEnabled val="1"/>
        </dgm:presLayoutVars>
      </dgm:prSet>
      <dgm:spPr/>
      <dgm:t>
        <a:bodyPr/>
        <a:lstStyle/>
        <a:p>
          <a:endParaRPr lang="en-GB"/>
        </a:p>
      </dgm:t>
    </dgm:pt>
    <dgm:pt modelId="{8434AF5F-A31D-4FF4-8F5A-458E6D8F3588}" type="pres">
      <dgm:prSet presAssocID="{E1578FFA-F8D4-48C3-B907-9BA312267A07}" presName="sibTrans" presStyleCnt="0"/>
      <dgm:spPr/>
      <dgm:t>
        <a:bodyPr/>
        <a:lstStyle/>
        <a:p>
          <a:endParaRPr lang="en-GB"/>
        </a:p>
      </dgm:t>
    </dgm:pt>
    <dgm:pt modelId="{26173910-6CAB-4A25-AC9D-B4857C42D832}" type="pres">
      <dgm:prSet presAssocID="{A6AE4F78-536A-4EFD-8FEF-3AB9BE847C3E}" presName="node" presStyleLbl="node1" presStyleIdx="1" presStyleCnt="9">
        <dgm:presLayoutVars>
          <dgm:bulletEnabled val="1"/>
        </dgm:presLayoutVars>
      </dgm:prSet>
      <dgm:spPr/>
      <dgm:t>
        <a:bodyPr/>
        <a:lstStyle/>
        <a:p>
          <a:endParaRPr lang="en-GB"/>
        </a:p>
      </dgm:t>
    </dgm:pt>
    <dgm:pt modelId="{F9E7C850-122C-494B-B459-774295305840}" type="pres">
      <dgm:prSet presAssocID="{7B4AB1C7-4341-4327-911B-758C48852598}" presName="sibTrans" presStyleCnt="0"/>
      <dgm:spPr/>
    </dgm:pt>
    <dgm:pt modelId="{D3EB88B9-0AA2-4E01-A4D0-65EDC49182AA}" type="pres">
      <dgm:prSet presAssocID="{E57BB202-9091-4158-8EAE-95A0444981A3}" presName="node" presStyleLbl="node1" presStyleIdx="2" presStyleCnt="9">
        <dgm:presLayoutVars>
          <dgm:bulletEnabled val="1"/>
        </dgm:presLayoutVars>
      </dgm:prSet>
      <dgm:spPr/>
      <dgm:t>
        <a:bodyPr/>
        <a:lstStyle/>
        <a:p>
          <a:endParaRPr lang="en-GB"/>
        </a:p>
      </dgm:t>
    </dgm:pt>
    <dgm:pt modelId="{4467A08A-3231-4DFB-B081-541EF5E2182F}" type="pres">
      <dgm:prSet presAssocID="{7348227B-851A-4A99-BE8D-379BC491C0E5}" presName="sibTrans" presStyleCnt="0"/>
      <dgm:spPr/>
    </dgm:pt>
    <dgm:pt modelId="{3BA32929-EE9C-4E0C-85E5-8B6344E85F5D}" type="pres">
      <dgm:prSet presAssocID="{56328013-0983-4355-B5E7-5999E5FA6DA7}" presName="node" presStyleLbl="node1" presStyleIdx="3" presStyleCnt="9">
        <dgm:presLayoutVars>
          <dgm:bulletEnabled val="1"/>
        </dgm:presLayoutVars>
      </dgm:prSet>
      <dgm:spPr/>
      <dgm:t>
        <a:bodyPr/>
        <a:lstStyle/>
        <a:p>
          <a:endParaRPr lang="en-GB"/>
        </a:p>
      </dgm:t>
    </dgm:pt>
    <dgm:pt modelId="{F2A8E036-9CE7-4747-A060-62F0FFDE8BCC}" type="pres">
      <dgm:prSet presAssocID="{4070C06F-E2B9-4709-891D-6205897428C2}" presName="sibTrans" presStyleCnt="0"/>
      <dgm:spPr/>
    </dgm:pt>
    <dgm:pt modelId="{EEABEB6C-F727-47C6-9ED2-69321E699B00}" type="pres">
      <dgm:prSet presAssocID="{E1413EAF-C3C0-4A6E-9039-2BB01ED50B55}" presName="node" presStyleLbl="node1" presStyleIdx="4" presStyleCnt="9">
        <dgm:presLayoutVars>
          <dgm:bulletEnabled val="1"/>
        </dgm:presLayoutVars>
      </dgm:prSet>
      <dgm:spPr/>
      <dgm:t>
        <a:bodyPr/>
        <a:lstStyle/>
        <a:p>
          <a:endParaRPr lang="en-GB"/>
        </a:p>
      </dgm:t>
    </dgm:pt>
    <dgm:pt modelId="{7740FB65-038F-4D0E-90E1-89CE3209C342}" type="pres">
      <dgm:prSet presAssocID="{31189D48-8CF0-4852-8D46-275C351BC8C3}" presName="sibTrans" presStyleCnt="0"/>
      <dgm:spPr/>
    </dgm:pt>
    <dgm:pt modelId="{EFEE37CB-8353-4BE7-B437-3CC87860D94D}" type="pres">
      <dgm:prSet presAssocID="{3869B0B3-C26C-4A22-9117-C6E016928014}" presName="node" presStyleLbl="node1" presStyleIdx="5" presStyleCnt="9">
        <dgm:presLayoutVars>
          <dgm:bulletEnabled val="1"/>
        </dgm:presLayoutVars>
      </dgm:prSet>
      <dgm:spPr/>
      <dgm:t>
        <a:bodyPr/>
        <a:lstStyle/>
        <a:p>
          <a:endParaRPr lang="en-GB"/>
        </a:p>
      </dgm:t>
    </dgm:pt>
    <dgm:pt modelId="{57663CE2-3598-4E82-BA9D-797927CC331F}" type="pres">
      <dgm:prSet presAssocID="{797E255E-CDA6-4A5D-89D8-D0A811593FF7}" presName="sibTrans" presStyleCnt="0"/>
      <dgm:spPr/>
    </dgm:pt>
    <dgm:pt modelId="{1186CC94-DC70-4D57-A77D-37EDB4FD06E7}" type="pres">
      <dgm:prSet presAssocID="{8876AE51-7D57-4B62-A5B5-787005D2FA85}" presName="node" presStyleLbl="node1" presStyleIdx="6" presStyleCnt="9">
        <dgm:presLayoutVars>
          <dgm:bulletEnabled val="1"/>
        </dgm:presLayoutVars>
      </dgm:prSet>
      <dgm:spPr/>
      <dgm:t>
        <a:bodyPr/>
        <a:lstStyle/>
        <a:p>
          <a:endParaRPr lang="en-GB"/>
        </a:p>
      </dgm:t>
    </dgm:pt>
    <dgm:pt modelId="{9A64EB8B-CE9D-46B9-898F-A74A7D3C79C4}" type="pres">
      <dgm:prSet presAssocID="{FED8E5D6-AEE2-4A91-9D8A-792210C27CDF}" presName="sibTrans" presStyleCnt="0"/>
      <dgm:spPr/>
    </dgm:pt>
    <dgm:pt modelId="{8DF07D46-6FCE-4D78-BE30-6F59EF76CF27}" type="pres">
      <dgm:prSet presAssocID="{B5288307-4EB9-4FF3-A2B2-7824DF00D2A8}" presName="node" presStyleLbl="node1" presStyleIdx="7" presStyleCnt="9">
        <dgm:presLayoutVars>
          <dgm:bulletEnabled val="1"/>
        </dgm:presLayoutVars>
      </dgm:prSet>
      <dgm:spPr/>
      <dgm:t>
        <a:bodyPr/>
        <a:lstStyle/>
        <a:p>
          <a:endParaRPr lang="en-GB"/>
        </a:p>
      </dgm:t>
    </dgm:pt>
    <dgm:pt modelId="{37E690A2-A32D-4DD3-8C44-F357422629CB}" type="pres">
      <dgm:prSet presAssocID="{50B2E2E4-5871-4666-840A-24EBF8275690}" presName="sibTrans" presStyleCnt="0"/>
      <dgm:spPr/>
    </dgm:pt>
    <dgm:pt modelId="{C74EC330-05F3-47AC-A5BF-0DC71ACE6964}" type="pres">
      <dgm:prSet presAssocID="{01DAB278-5C8C-4E71-8FFB-19B6D16E0324}" presName="node" presStyleLbl="node1" presStyleIdx="8" presStyleCnt="9">
        <dgm:presLayoutVars>
          <dgm:bulletEnabled val="1"/>
        </dgm:presLayoutVars>
      </dgm:prSet>
      <dgm:spPr/>
      <dgm:t>
        <a:bodyPr/>
        <a:lstStyle/>
        <a:p>
          <a:endParaRPr lang="en-GB"/>
        </a:p>
      </dgm:t>
    </dgm:pt>
  </dgm:ptLst>
  <dgm:cxnLst>
    <dgm:cxn modelId="{D0724997-6C8C-4F9C-8E79-36788D89F7C9}" type="presOf" srcId="{01DAB278-5C8C-4E71-8FFB-19B6D16E0324}" destId="{C74EC330-05F3-47AC-A5BF-0DC71ACE6964}" srcOrd="0" destOrd="0" presId="urn:microsoft.com/office/officeart/2005/8/layout/default"/>
    <dgm:cxn modelId="{8B549E16-53E4-4F09-B069-DE0AF86B2EF1}" type="presOf" srcId="{99DDF2FC-920D-4C4D-9879-581E042ED7BA}" destId="{5DBDC61F-9554-4F83-A359-6FE8F2984F77}" srcOrd="0" destOrd="0" presId="urn:microsoft.com/office/officeart/2005/8/layout/default"/>
    <dgm:cxn modelId="{6D7FC63B-01A7-45DC-993F-41826F01F379}" type="presOf" srcId="{34E93DDE-D099-4CA2-863C-7319E600DBE4}" destId="{84BBAD3E-47E3-429D-AF91-8056E7C916A7}" srcOrd="0" destOrd="0" presId="urn:microsoft.com/office/officeart/2005/8/layout/default"/>
    <dgm:cxn modelId="{1241F25B-60A6-47AE-9595-97CFF126C48A}" srcId="{34E93DDE-D099-4CA2-863C-7319E600DBE4}" destId="{56328013-0983-4355-B5E7-5999E5FA6DA7}" srcOrd="3" destOrd="0" parTransId="{EFBC9737-8D0D-485E-91AF-CD7CB9B4EA07}" sibTransId="{4070C06F-E2B9-4709-891D-6205897428C2}"/>
    <dgm:cxn modelId="{CD70E759-3D15-4C8D-9938-123BD64C3487}" type="presOf" srcId="{8876AE51-7D57-4B62-A5B5-787005D2FA85}" destId="{1186CC94-DC70-4D57-A77D-37EDB4FD06E7}" srcOrd="0" destOrd="0" presId="urn:microsoft.com/office/officeart/2005/8/layout/default"/>
    <dgm:cxn modelId="{1D61D9E0-5ACA-4A76-BBA1-5AA1B44E6052}" type="presOf" srcId="{E1413EAF-C3C0-4A6E-9039-2BB01ED50B55}" destId="{EEABEB6C-F727-47C6-9ED2-69321E699B00}" srcOrd="0" destOrd="0" presId="urn:microsoft.com/office/officeart/2005/8/layout/default"/>
    <dgm:cxn modelId="{76A3F227-4278-4744-A7F5-E24077987939}" srcId="{34E93DDE-D099-4CA2-863C-7319E600DBE4}" destId="{8876AE51-7D57-4B62-A5B5-787005D2FA85}" srcOrd="6" destOrd="0" parTransId="{35C921C9-8E3C-46C0-86C5-9E55AF898589}" sibTransId="{FED8E5D6-AEE2-4A91-9D8A-792210C27CDF}"/>
    <dgm:cxn modelId="{3D1A1651-3618-4B95-ADDD-98D68F148B2B}" srcId="{34E93DDE-D099-4CA2-863C-7319E600DBE4}" destId="{E57BB202-9091-4158-8EAE-95A0444981A3}" srcOrd="2" destOrd="0" parTransId="{BACDC0ED-BEA1-4193-957E-98357533EE11}" sibTransId="{7348227B-851A-4A99-BE8D-379BC491C0E5}"/>
    <dgm:cxn modelId="{2D9D705A-B4E9-4303-99D9-DDD70EDC56F1}" type="presOf" srcId="{A6AE4F78-536A-4EFD-8FEF-3AB9BE847C3E}" destId="{26173910-6CAB-4A25-AC9D-B4857C42D832}" srcOrd="0" destOrd="0" presId="urn:microsoft.com/office/officeart/2005/8/layout/default"/>
    <dgm:cxn modelId="{6BB929B3-2ADD-426E-AD3B-3EF2BB1DAE2C}" type="presOf" srcId="{56328013-0983-4355-B5E7-5999E5FA6DA7}" destId="{3BA32929-EE9C-4E0C-85E5-8B6344E85F5D}" srcOrd="0" destOrd="0" presId="urn:microsoft.com/office/officeart/2005/8/layout/default"/>
    <dgm:cxn modelId="{BB804F71-9F44-4E4A-AD6E-2F797D21AE36}" type="presOf" srcId="{E57BB202-9091-4158-8EAE-95A0444981A3}" destId="{D3EB88B9-0AA2-4E01-A4D0-65EDC49182AA}" srcOrd="0" destOrd="0" presId="urn:microsoft.com/office/officeart/2005/8/layout/default"/>
    <dgm:cxn modelId="{C861BE4C-C6AD-4C55-9EAA-D6BF276F839E}" srcId="{34E93DDE-D099-4CA2-863C-7319E600DBE4}" destId="{01DAB278-5C8C-4E71-8FFB-19B6D16E0324}" srcOrd="8" destOrd="0" parTransId="{4B09FCB9-E8C7-43C1-A366-115553E54408}" sibTransId="{D1C7220A-C795-4BE4-A429-A7EE38026E9D}"/>
    <dgm:cxn modelId="{36546846-059F-46F2-A267-70F9C9FA6196}" type="presOf" srcId="{3869B0B3-C26C-4A22-9117-C6E016928014}" destId="{EFEE37CB-8353-4BE7-B437-3CC87860D94D}" srcOrd="0" destOrd="0" presId="urn:microsoft.com/office/officeart/2005/8/layout/default"/>
    <dgm:cxn modelId="{30641A68-CCE8-470F-A87A-F9E092CDF7C5}" srcId="{34E93DDE-D099-4CA2-863C-7319E600DBE4}" destId="{A6AE4F78-536A-4EFD-8FEF-3AB9BE847C3E}" srcOrd="1" destOrd="0" parTransId="{669210DB-9EBE-4622-A4F2-83CB00A75AF2}" sibTransId="{7B4AB1C7-4341-4327-911B-758C48852598}"/>
    <dgm:cxn modelId="{4930BE42-1468-4BBD-879D-3F43DDD2D45A}" srcId="{34E93DDE-D099-4CA2-863C-7319E600DBE4}" destId="{B5288307-4EB9-4FF3-A2B2-7824DF00D2A8}" srcOrd="7" destOrd="0" parTransId="{CDEF82C4-1838-46B0-8B1F-6DF1AFAD8D16}" sibTransId="{50B2E2E4-5871-4666-840A-24EBF8275690}"/>
    <dgm:cxn modelId="{798E3D3F-9658-436A-B40E-8CB84DD3A8B7}" type="presOf" srcId="{B5288307-4EB9-4FF3-A2B2-7824DF00D2A8}" destId="{8DF07D46-6FCE-4D78-BE30-6F59EF76CF27}" srcOrd="0" destOrd="0" presId="urn:microsoft.com/office/officeart/2005/8/layout/default"/>
    <dgm:cxn modelId="{D964ECAD-E124-43D3-A979-F43A1EDFA96C}" srcId="{34E93DDE-D099-4CA2-863C-7319E600DBE4}" destId="{E1413EAF-C3C0-4A6E-9039-2BB01ED50B55}" srcOrd="4" destOrd="0" parTransId="{C8412A62-C25C-476B-A021-5AA71FFD2AC3}" sibTransId="{31189D48-8CF0-4852-8D46-275C351BC8C3}"/>
    <dgm:cxn modelId="{FA051419-CB1B-46A2-ABFC-9DC855266E37}" srcId="{34E93DDE-D099-4CA2-863C-7319E600DBE4}" destId="{3869B0B3-C26C-4A22-9117-C6E016928014}" srcOrd="5" destOrd="0" parTransId="{16D56DCA-7331-4EBD-AA8E-1517B18ED81A}" sibTransId="{797E255E-CDA6-4A5D-89D8-D0A811593FF7}"/>
    <dgm:cxn modelId="{7FA12739-6119-4CCB-B338-9564E39FC446}" srcId="{34E93DDE-D099-4CA2-863C-7319E600DBE4}" destId="{99DDF2FC-920D-4C4D-9879-581E042ED7BA}" srcOrd="0" destOrd="0" parTransId="{EDBBF7CC-4D1D-4EDD-B9E3-9266AC4669D3}" sibTransId="{E1578FFA-F8D4-48C3-B907-9BA312267A07}"/>
    <dgm:cxn modelId="{CF04330F-5486-4138-8BD9-F43787E97ABA}" type="presParOf" srcId="{84BBAD3E-47E3-429D-AF91-8056E7C916A7}" destId="{5DBDC61F-9554-4F83-A359-6FE8F2984F77}" srcOrd="0" destOrd="0" presId="urn:microsoft.com/office/officeart/2005/8/layout/default"/>
    <dgm:cxn modelId="{4CD89232-3CB4-4623-A067-FE4E42B3AE88}" type="presParOf" srcId="{84BBAD3E-47E3-429D-AF91-8056E7C916A7}" destId="{8434AF5F-A31D-4FF4-8F5A-458E6D8F3588}" srcOrd="1" destOrd="0" presId="urn:microsoft.com/office/officeart/2005/8/layout/default"/>
    <dgm:cxn modelId="{11D0F94F-D8C8-4D3D-B472-64AE9816477C}" type="presParOf" srcId="{84BBAD3E-47E3-429D-AF91-8056E7C916A7}" destId="{26173910-6CAB-4A25-AC9D-B4857C42D832}" srcOrd="2" destOrd="0" presId="urn:microsoft.com/office/officeart/2005/8/layout/default"/>
    <dgm:cxn modelId="{EE11546A-C5A8-4DED-9603-C76D1A296339}" type="presParOf" srcId="{84BBAD3E-47E3-429D-AF91-8056E7C916A7}" destId="{F9E7C850-122C-494B-B459-774295305840}" srcOrd="3" destOrd="0" presId="urn:microsoft.com/office/officeart/2005/8/layout/default"/>
    <dgm:cxn modelId="{62EDEA7D-6D72-47FA-B3E4-53EFE2901726}" type="presParOf" srcId="{84BBAD3E-47E3-429D-AF91-8056E7C916A7}" destId="{D3EB88B9-0AA2-4E01-A4D0-65EDC49182AA}" srcOrd="4" destOrd="0" presId="urn:microsoft.com/office/officeart/2005/8/layout/default"/>
    <dgm:cxn modelId="{C0C5F33A-A731-4895-B6FA-82F1A71919A0}" type="presParOf" srcId="{84BBAD3E-47E3-429D-AF91-8056E7C916A7}" destId="{4467A08A-3231-4DFB-B081-541EF5E2182F}" srcOrd="5" destOrd="0" presId="urn:microsoft.com/office/officeart/2005/8/layout/default"/>
    <dgm:cxn modelId="{C6003F4C-77E1-4FBA-8758-E712D16FCDF3}" type="presParOf" srcId="{84BBAD3E-47E3-429D-AF91-8056E7C916A7}" destId="{3BA32929-EE9C-4E0C-85E5-8B6344E85F5D}" srcOrd="6" destOrd="0" presId="urn:microsoft.com/office/officeart/2005/8/layout/default"/>
    <dgm:cxn modelId="{16847C9B-4289-437B-8CE6-41E02F0446DE}" type="presParOf" srcId="{84BBAD3E-47E3-429D-AF91-8056E7C916A7}" destId="{F2A8E036-9CE7-4747-A060-62F0FFDE8BCC}" srcOrd="7" destOrd="0" presId="urn:microsoft.com/office/officeart/2005/8/layout/default"/>
    <dgm:cxn modelId="{93C5063A-98C7-4EEC-A34B-04E64E0D3BEF}" type="presParOf" srcId="{84BBAD3E-47E3-429D-AF91-8056E7C916A7}" destId="{EEABEB6C-F727-47C6-9ED2-69321E699B00}" srcOrd="8" destOrd="0" presId="urn:microsoft.com/office/officeart/2005/8/layout/default"/>
    <dgm:cxn modelId="{9AB05F41-67D1-4C03-839D-08D94AD7CC29}" type="presParOf" srcId="{84BBAD3E-47E3-429D-AF91-8056E7C916A7}" destId="{7740FB65-038F-4D0E-90E1-89CE3209C342}" srcOrd="9" destOrd="0" presId="urn:microsoft.com/office/officeart/2005/8/layout/default"/>
    <dgm:cxn modelId="{0EE71300-590F-4184-9265-4266996BC91C}" type="presParOf" srcId="{84BBAD3E-47E3-429D-AF91-8056E7C916A7}" destId="{EFEE37CB-8353-4BE7-B437-3CC87860D94D}" srcOrd="10" destOrd="0" presId="urn:microsoft.com/office/officeart/2005/8/layout/default"/>
    <dgm:cxn modelId="{0FAF9612-C1C9-466C-B9CC-17A11B27E4FE}" type="presParOf" srcId="{84BBAD3E-47E3-429D-AF91-8056E7C916A7}" destId="{57663CE2-3598-4E82-BA9D-797927CC331F}" srcOrd="11" destOrd="0" presId="urn:microsoft.com/office/officeart/2005/8/layout/default"/>
    <dgm:cxn modelId="{B727CAF4-D681-4050-8C36-28B2F6E9464C}" type="presParOf" srcId="{84BBAD3E-47E3-429D-AF91-8056E7C916A7}" destId="{1186CC94-DC70-4D57-A77D-37EDB4FD06E7}" srcOrd="12" destOrd="0" presId="urn:microsoft.com/office/officeart/2005/8/layout/default"/>
    <dgm:cxn modelId="{C857DDA7-6FF6-4569-A549-58E80F5104B7}" type="presParOf" srcId="{84BBAD3E-47E3-429D-AF91-8056E7C916A7}" destId="{9A64EB8B-CE9D-46B9-898F-A74A7D3C79C4}" srcOrd="13" destOrd="0" presId="urn:microsoft.com/office/officeart/2005/8/layout/default"/>
    <dgm:cxn modelId="{EE9ECECC-F667-4E37-B4C2-8A6B26EFF03F}" type="presParOf" srcId="{84BBAD3E-47E3-429D-AF91-8056E7C916A7}" destId="{8DF07D46-6FCE-4D78-BE30-6F59EF76CF27}" srcOrd="14" destOrd="0" presId="urn:microsoft.com/office/officeart/2005/8/layout/default"/>
    <dgm:cxn modelId="{39B4A5C4-3B57-4CB3-8F42-C7523920FC0F}" type="presParOf" srcId="{84BBAD3E-47E3-429D-AF91-8056E7C916A7}" destId="{37E690A2-A32D-4DD3-8C44-F357422629CB}" srcOrd="15" destOrd="0" presId="urn:microsoft.com/office/officeart/2005/8/layout/default"/>
    <dgm:cxn modelId="{295B89A2-EC66-4900-97BA-9DE3AE9BB59D}" type="presParOf" srcId="{84BBAD3E-47E3-429D-AF91-8056E7C916A7}" destId="{C74EC330-05F3-47AC-A5BF-0DC71ACE6964}"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280AB1-95FF-42E8-94B7-DCF4D2A09A09}" type="doc">
      <dgm:prSet loTypeId="urn:microsoft.com/office/officeart/2005/8/layout/venn1" loCatId="relationship" qsTypeId="urn:microsoft.com/office/officeart/2005/8/quickstyle/simple1" qsCatId="simple" csTypeId="urn:microsoft.com/office/officeart/2005/8/colors/accent1_2" csCatId="accent1" phldr="1"/>
      <dgm:spPr/>
    </dgm:pt>
    <dgm:pt modelId="{8AF86F65-257F-4D4B-8F3E-9FA582CE5FAF}">
      <dgm:prSet phldrT="[Text]"/>
      <dgm:spPr/>
      <dgm:t>
        <a:bodyPr/>
        <a:lstStyle/>
        <a:p>
          <a:r>
            <a:rPr lang="en-GB" dirty="0" smtClean="0"/>
            <a:t>Statically Typed</a:t>
          </a:r>
          <a:endParaRPr lang="en-GB" dirty="0"/>
        </a:p>
      </dgm:t>
    </dgm:pt>
    <dgm:pt modelId="{C45125E2-98D0-4EC3-AB7A-F16C57EC95B7}" type="parTrans" cxnId="{D015DEAD-493F-45CE-AAE9-CD719F323645}">
      <dgm:prSet/>
      <dgm:spPr/>
      <dgm:t>
        <a:bodyPr/>
        <a:lstStyle/>
        <a:p>
          <a:endParaRPr lang="en-GB"/>
        </a:p>
      </dgm:t>
    </dgm:pt>
    <dgm:pt modelId="{A1035C21-FDB7-4EAC-89CB-CA0A13638908}" type="sibTrans" cxnId="{D015DEAD-493F-45CE-AAE9-CD719F323645}">
      <dgm:prSet/>
      <dgm:spPr/>
      <dgm:t>
        <a:bodyPr/>
        <a:lstStyle/>
        <a:p>
          <a:endParaRPr lang="en-GB"/>
        </a:p>
      </dgm:t>
    </dgm:pt>
    <dgm:pt modelId="{83D561A4-503F-45B2-B21E-B4C0A921F900}">
      <dgm:prSet phldrT="[Text]"/>
      <dgm:spPr/>
      <dgm:t>
        <a:bodyPr/>
        <a:lstStyle/>
        <a:p>
          <a:r>
            <a:rPr lang="en-GB" dirty="0" smtClean="0"/>
            <a:t>Dynamically Typed</a:t>
          </a:r>
          <a:endParaRPr lang="en-GB" dirty="0"/>
        </a:p>
      </dgm:t>
    </dgm:pt>
    <dgm:pt modelId="{586C31D1-E2EE-43F5-9333-75504CDB2A01}" type="parTrans" cxnId="{462C5C2E-2CFE-499B-9A9E-5EC9260418B4}">
      <dgm:prSet/>
      <dgm:spPr/>
      <dgm:t>
        <a:bodyPr/>
        <a:lstStyle/>
        <a:p>
          <a:endParaRPr lang="en-GB"/>
        </a:p>
      </dgm:t>
    </dgm:pt>
    <dgm:pt modelId="{3537B17F-CEEC-4777-8EED-6853E79A7526}" type="sibTrans" cxnId="{462C5C2E-2CFE-499B-9A9E-5EC9260418B4}">
      <dgm:prSet/>
      <dgm:spPr/>
      <dgm:t>
        <a:bodyPr/>
        <a:lstStyle/>
        <a:p>
          <a:endParaRPr lang="en-GB"/>
        </a:p>
      </dgm:t>
    </dgm:pt>
    <dgm:pt modelId="{54AD1ADC-A634-4621-A4E4-473A7E172D0E}" type="pres">
      <dgm:prSet presAssocID="{37280AB1-95FF-42E8-94B7-DCF4D2A09A09}" presName="compositeShape" presStyleCnt="0">
        <dgm:presLayoutVars>
          <dgm:chMax val="7"/>
          <dgm:dir/>
          <dgm:resizeHandles val="exact"/>
        </dgm:presLayoutVars>
      </dgm:prSet>
      <dgm:spPr/>
    </dgm:pt>
    <dgm:pt modelId="{ED9FBEAD-8068-422C-B57A-30CFA25C3E76}" type="pres">
      <dgm:prSet presAssocID="{8AF86F65-257F-4D4B-8F3E-9FA582CE5FAF}" presName="circ1" presStyleLbl="vennNode1" presStyleIdx="0" presStyleCnt="2" custScaleX="110930" custScaleY="106214"/>
      <dgm:spPr/>
      <dgm:t>
        <a:bodyPr/>
        <a:lstStyle/>
        <a:p>
          <a:endParaRPr lang="en-GB"/>
        </a:p>
      </dgm:t>
    </dgm:pt>
    <dgm:pt modelId="{9833359F-7D17-45D4-8EB8-A5BB503C7C74}" type="pres">
      <dgm:prSet presAssocID="{8AF86F65-257F-4D4B-8F3E-9FA582CE5FAF}" presName="circ1Tx" presStyleLbl="revTx" presStyleIdx="0" presStyleCnt="0">
        <dgm:presLayoutVars>
          <dgm:chMax val="0"/>
          <dgm:chPref val="0"/>
          <dgm:bulletEnabled val="1"/>
        </dgm:presLayoutVars>
      </dgm:prSet>
      <dgm:spPr/>
      <dgm:t>
        <a:bodyPr/>
        <a:lstStyle/>
        <a:p>
          <a:endParaRPr lang="en-GB"/>
        </a:p>
      </dgm:t>
    </dgm:pt>
    <dgm:pt modelId="{C4F96459-0667-46A5-8464-979D32A5AFC0}" type="pres">
      <dgm:prSet presAssocID="{83D561A4-503F-45B2-B21E-B4C0A921F900}" presName="circ2" presStyleLbl="vennNode1" presStyleIdx="1" presStyleCnt="2" custScaleX="110930" custScaleY="106214"/>
      <dgm:spPr/>
      <dgm:t>
        <a:bodyPr/>
        <a:lstStyle/>
        <a:p>
          <a:endParaRPr lang="en-GB"/>
        </a:p>
      </dgm:t>
    </dgm:pt>
    <dgm:pt modelId="{B3DBAB2C-2BCB-4EFA-8EF8-288AFF90DBD0}" type="pres">
      <dgm:prSet presAssocID="{83D561A4-503F-45B2-B21E-B4C0A921F900}" presName="circ2Tx" presStyleLbl="revTx" presStyleIdx="0" presStyleCnt="0">
        <dgm:presLayoutVars>
          <dgm:chMax val="0"/>
          <dgm:chPref val="0"/>
          <dgm:bulletEnabled val="1"/>
        </dgm:presLayoutVars>
      </dgm:prSet>
      <dgm:spPr/>
      <dgm:t>
        <a:bodyPr/>
        <a:lstStyle/>
        <a:p>
          <a:endParaRPr lang="en-GB"/>
        </a:p>
      </dgm:t>
    </dgm:pt>
  </dgm:ptLst>
  <dgm:cxnLst>
    <dgm:cxn modelId="{39F7FCAA-B52D-4153-8880-BC4D0BB4376C}" type="presOf" srcId="{83D561A4-503F-45B2-B21E-B4C0A921F900}" destId="{C4F96459-0667-46A5-8464-979D32A5AFC0}" srcOrd="0" destOrd="0" presId="urn:microsoft.com/office/officeart/2005/8/layout/venn1"/>
    <dgm:cxn modelId="{55E9A777-9768-4C3E-BA89-851C1362325C}" type="presOf" srcId="{37280AB1-95FF-42E8-94B7-DCF4D2A09A09}" destId="{54AD1ADC-A634-4621-A4E4-473A7E172D0E}" srcOrd="0" destOrd="0" presId="urn:microsoft.com/office/officeart/2005/8/layout/venn1"/>
    <dgm:cxn modelId="{D015DEAD-493F-45CE-AAE9-CD719F323645}" srcId="{37280AB1-95FF-42E8-94B7-DCF4D2A09A09}" destId="{8AF86F65-257F-4D4B-8F3E-9FA582CE5FAF}" srcOrd="0" destOrd="0" parTransId="{C45125E2-98D0-4EC3-AB7A-F16C57EC95B7}" sibTransId="{A1035C21-FDB7-4EAC-89CB-CA0A13638908}"/>
    <dgm:cxn modelId="{B7FB4A2D-AD22-4B62-A680-D04F2DB34DAB}" type="presOf" srcId="{8AF86F65-257F-4D4B-8F3E-9FA582CE5FAF}" destId="{ED9FBEAD-8068-422C-B57A-30CFA25C3E76}" srcOrd="0" destOrd="0" presId="urn:microsoft.com/office/officeart/2005/8/layout/venn1"/>
    <dgm:cxn modelId="{462C5C2E-2CFE-499B-9A9E-5EC9260418B4}" srcId="{37280AB1-95FF-42E8-94B7-DCF4D2A09A09}" destId="{83D561A4-503F-45B2-B21E-B4C0A921F900}" srcOrd="1" destOrd="0" parTransId="{586C31D1-E2EE-43F5-9333-75504CDB2A01}" sibTransId="{3537B17F-CEEC-4777-8EED-6853E79A7526}"/>
    <dgm:cxn modelId="{B828C440-588F-4001-98F0-309F98CACAF7}" type="presOf" srcId="{8AF86F65-257F-4D4B-8F3E-9FA582CE5FAF}" destId="{9833359F-7D17-45D4-8EB8-A5BB503C7C74}" srcOrd="1" destOrd="0" presId="urn:microsoft.com/office/officeart/2005/8/layout/venn1"/>
    <dgm:cxn modelId="{F9C49516-F04E-4DAA-A42D-5A1C723519AB}" type="presOf" srcId="{83D561A4-503F-45B2-B21E-B4C0A921F900}" destId="{B3DBAB2C-2BCB-4EFA-8EF8-288AFF90DBD0}" srcOrd="1" destOrd="0" presId="urn:microsoft.com/office/officeart/2005/8/layout/venn1"/>
    <dgm:cxn modelId="{30BD1968-732B-4C6E-8263-0F78F8801E25}" type="presParOf" srcId="{54AD1ADC-A634-4621-A4E4-473A7E172D0E}" destId="{ED9FBEAD-8068-422C-B57A-30CFA25C3E76}" srcOrd="0" destOrd="0" presId="urn:microsoft.com/office/officeart/2005/8/layout/venn1"/>
    <dgm:cxn modelId="{57E85FB7-4AA6-4773-ABFE-A78D42A4782F}" type="presParOf" srcId="{54AD1ADC-A634-4621-A4E4-473A7E172D0E}" destId="{9833359F-7D17-45D4-8EB8-A5BB503C7C74}" srcOrd="1" destOrd="0" presId="urn:microsoft.com/office/officeart/2005/8/layout/venn1"/>
    <dgm:cxn modelId="{963E121E-E1A9-4267-9B22-A1F339D8EF77}" type="presParOf" srcId="{54AD1ADC-A634-4621-A4E4-473A7E172D0E}" destId="{C4F96459-0667-46A5-8464-979D32A5AFC0}" srcOrd="2" destOrd="0" presId="urn:microsoft.com/office/officeart/2005/8/layout/venn1"/>
    <dgm:cxn modelId="{BBAB6216-B233-4B59-B436-BA84842ED8A8}" type="presParOf" srcId="{54AD1ADC-A634-4621-A4E4-473A7E172D0E}" destId="{B3DBAB2C-2BCB-4EFA-8EF8-288AFF90DBD0}"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GB"/>
        </a:p>
      </dgm:t>
    </dgm:pt>
    <dgm:pt modelId="{99DDF2FC-920D-4C4D-9879-581E042ED7BA}">
      <dgm:prSet/>
      <dgm:spPr/>
      <dgm:t>
        <a:bodyPr/>
        <a:lstStyle/>
        <a:p>
          <a:pPr rtl="0"/>
          <a:r>
            <a:rPr lang="en-GB" dirty="0" err="1" smtClean="0">
              <a:latin typeface="Segoe UI Light" panose="020B0502040204020203" pitchFamily="34" charset="0"/>
            </a:rPr>
            <a:t>Alea</a:t>
          </a:r>
          <a:r>
            <a:rPr lang="en-GB" dirty="0" smtClean="0">
              <a:latin typeface="Segoe UI Light" panose="020B0502040204020203" pitchFamily="34" charset="0"/>
            </a:rPr>
            <a:t> GPU</a:t>
          </a:r>
          <a:endParaRPr lang="en-GB" b="0" u="none" dirty="0">
            <a:latin typeface="Segoe UI Light" panose="020B0502040204020203" pitchFamily="34" charset="0"/>
          </a:endParaRPr>
        </a:p>
      </dgm:t>
    </dgm:pt>
    <dgm:pt modelId="{EDBBF7CC-4D1D-4EDD-B9E3-9266AC4669D3}" type="parTrans" cxnId="{7FA12739-6119-4CCB-B338-9564E39FC446}">
      <dgm:prSet/>
      <dgm:spPr/>
      <dgm:t>
        <a:bodyPr/>
        <a:lstStyle/>
        <a:p>
          <a:endParaRPr lang="en-GB"/>
        </a:p>
      </dgm:t>
    </dgm:pt>
    <dgm:pt modelId="{E1578FFA-F8D4-48C3-B907-9BA312267A07}" type="sibTrans" cxnId="{7FA12739-6119-4CCB-B338-9564E39FC446}">
      <dgm:prSet/>
      <dgm:spPr/>
      <dgm:t>
        <a:bodyPr/>
        <a:lstStyle/>
        <a:p>
          <a:endParaRPr lang="en-GB"/>
        </a:p>
      </dgm:t>
    </dgm:pt>
    <dgm:pt modelId="{5A4C0F1F-AB15-4AD9-9CBF-4C7B1AA3F4F8}">
      <dgm:prSet/>
      <dgm:spPr/>
      <dgm:t>
        <a:bodyPr/>
        <a:lstStyle/>
        <a:p>
          <a:pPr rtl="0"/>
          <a:r>
            <a:rPr lang="en-GB" dirty="0" smtClean="0">
              <a:latin typeface="Segoe UI Light" panose="020B0502040204020203" pitchFamily="34" charset="0"/>
            </a:rPr>
            <a:t>FSCL</a:t>
          </a:r>
          <a:endParaRPr lang="en-GB" b="0" u="none" dirty="0">
            <a:latin typeface="Segoe UI Light" panose="020B0502040204020203" pitchFamily="34" charset="0"/>
          </a:endParaRPr>
        </a:p>
      </dgm:t>
    </dgm:pt>
    <dgm:pt modelId="{C0168095-3211-4014-9C2A-0C5B57809F26}" type="parTrans" cxnId="{032E169C-90DF-491E-8273-05C02914543D}">
      <dgm:prSet/>
      <dgm:spPr/>
      <dgm:t>
        <a:bodyPr/>
        <a:lstStyle/>
        <a:p>
          <a:endParaRPr lang="en-GB"/>
        </a:p>
      </dgm:t>
    </dgm:pt>
    <dgm:pt modelId="{15475582-EF83-4911-B0FC-1EDDC786C850}" type="sibTrans" cxnId="{032E169C-90DF-491E-8273-05C02914543D}">
      <dgm:prSet/>
      <dgm:spPr/>
      <dgm:t>
        <a:bodyPr/>
        <a:lstStyle/>
        <a:p>
          <a:endParaRPr lang="en-GB"/>
        </a:p>
      </dgm:t>
    </dgm:pt>
    <dgm:pt modelId="{84BBAD3E-47E3-429D-AF91-8056E7C916A7}" type="pres">
      <dgm:prSet presAssocID="{34E93DDE-D099-4CA2-863C-7319E600DBE4}" presName="diagram" presStyleCnt="0">
        <dgm:presLayoutVars>
          <dgm:dir/>
          <dgm:resizeHandles val="exact"/>
        </dgm:presLayoutVars>
      </dgm:prSet>
      <dgm:spPr/>
      <dgm:t>
        <a:bodyPr/>
        <a:lstStyle/>
        <a:p>
          <a:endParaRPr lang="en-GB"/>
        </a:p>
      </dgm:t>
    </dgm:pt>
    <dgm:pt modelId="{5DBDC61F-9554-4F83-A359-6FE8F2984F77}" type="pres">
      <dgm:prSet presAssocID="{99DDF2FC-920D-4C4D-9879-581E042ED7BA}" presName="node" presStyleLbl="node1" presStyleIdx="0" presStyleCnt="2">
        <dgm:presLayoutVars>
          <dgm:bulletEnabled val="1"/>
        </dgm:presLayoutVars>
      </dgm:prSet>
      <dgm:spPr/>
      <dgm:t>
        <a:bodyPr/>
        <a:lstStyle/>
        <a:p>
          <a:endParaRPr lang="en-GB"/>
        </a:p>
      </dgm:t>
    </dgm:pt>
    <dgm:pt modelId="{8434AF5F-A31D-4FF4-8F5A-458E6D8F3588}" type="pres">
      <dgm:prSet presAssocID="{E1578FFA-F8D4-48C3-B907-9BA312267A07}" presName="sibTrans" presStyleCnt="0"/>
      <dgm:spPr/>
      <dgm:t>
        <a:bodyPr/>
        <a:lstStyle/>
        <a:p>
          <a:endParaRPr lang="en-GB"/>
        </a:p>
      </dgm:t>
    </dgm:pt>
    <dgm:pt modelId="{669E2EAA-F978-4128-8C51-F9713E159121}" type="pres">
      <dgm:prSet presAssocID="{5A4C0F1F-AB15-4AD9-9CBF-4C7B1AA3F4F8}" presName="node" presStyleLbl="node1" presStyleIdx="1" presStyleCnt="2">
        <dgm:presLayoutVars>
          <dgm:bulletEnabled val="1"/>
        </dgm:presLayoutVars>
      </dgm:prSet>
      <dgm:spPr/>
      <dgm:t>
        <a:bodyPr/>
        <a:lstStyle/>
        <a:p>
          <a:endParaRPr lang="en-GB"/>
        </a:p>
      </dgm:t>
    </dgm:pt>
  </dgm:ptLst>
  <dgm:cxnLst>
    <dgm:cxn modelId="{16993599-CC00-4C65-8268-D07E5A0289A6}" type="presOf" srcId="{99DDF2FC-920D-4C4D-9879-581E042ED7BA}" destId="{5DBDC61F-9554-4F83-A359-6FE8F2984F77}" srcOrd="0" destOrd="0" presId="urn:microsoft.com/office/officeart/2005/8/layout/default"/>
    <dgm:cxn modelId="{3CCA178A-10DD-4D65-A13E-478B73203DD1}" type="presOf" srcId="{5A4C0F1F-AB15-4AD9-9CBF-4C7B1AA3F4F8}" destId="{669E2EAA-F978-4128-8C51-F9713E159121}" srcOrd="0" destOrd="0" presId="urn:microsoft.com/office/officeart/2005/8/layout/default"/>
    <dgm:cxn modelId="{032E169C-90DF-491E-8273-05C02914543D}" srcId="{34E93DDE-D099-4CA2-863C-7319E600DBE4}" destId="{5A4C0F1F-AB15-4AD9-9CBF-4C7B1AA3F4F8}" srcOrd="1" destOrd="0" parTransId="{C0168095-3211-4014-9C2A-0C5B57809F26}" sibTransId="{15475582-EF83-4911-B0FC-1EDDC786C850}"/>
    <dgm:cxn modelId="{7FA12739-6119-4CCB-B338-9564E39FC446}" srcId="{34E93DDE-D099-4CA2-863C-7319E600DBE4}" destId="{99DDF2FC-920D-4C4D-9879-581E042ED7BA}" srcOrd="0" destOrd="0" parTransId="{EDBBF7CC-4D1D-4EDD-B9E3-9266AC4669D3}" sibTransId="{E1578FFA-F8D4-48C3-B907-9BA312267A07}"/>
    <dgm:cxn modelId="{8A98C1F1-6CCF-4C54-B9E1-7D3CE54C32DC}" type="presOf" srcId="{34E93DDE-D099-4CA2-863C-7319E600DBE4}" destId="{84BBAD3E-47E3-429D-AF91-8056E7C916A7}" srcOrd="0" destOrd="0" presId="urn:microsoft.com/office/officeart/2005/8/layout/default"/>
    <dgm:cxn modelId="{46D0F5A2-AA37-4D48-B98F-D6E0CEDCA7FE}" type="presParOf" srcId="{84BBAD3E-47E3-429D-AF91-8056E7C916A7}" destId="{5DBDC61F-9554-4F83-A359-6FE8F2984F77}" srcOrd="0" destOrd="0" presId="urn:microsoft.com/office/officeart/2005/8/layout/default"/>
    <dgm:cxn modelId="{0EFA120C-30C2-4C5D-BCE3-D9FAC74C5E61}" type="presParOf" srcId="{84BBAD3E-47E3-429D-AF91-8056E7C916A7}" destId="{8434AF5F-A31D-4FF4-8F5A-458E6D8F3588}" srcOrd="1" destOrd="0" presId="urn:microsoft.com/office/officeart/2005/8/layout/default"/>
    <dgm:cxn modelId="{3D02D2CA-BADF-42A4-8706-6773502F5A8E}" type="presParOf" srcId="{84BBAD3E-47E3-429D-AF91-8056E7C916A7}" destId="{669E2EAA-F978-4128-8C51-F9713E159121}"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16AD00E4-6B2C-48E3-9B25-E3356812D19B}">
      <dgm:prSet/>
      <dgm:spPr/>
      <dgm:t>
        <a:bodyPr/>
        <a:lstStyle/>
        <a:p>
          <a:pPr rtl="0"/>
          <a:r>
            <a:rPr lang="en-GB" b="0" u="none" dirty="0" smtClean="0">
              <a:latin typeface="Segoe UI Light" panose="020B0502040204020203" pitchFamily="34" charset="0"/>
            </a:rPr>
            <a:t>Opposites come in all shapes and flavours</a:t>
          </a:r>
          <a:endParaRPr lang="en-GB" b="0" u="none" dirty="0">
            <a:latin typeface="Segoe UI Light" panose="020B0502040204020203" pitchFamily="34" charset="0"/>
          </a:endParaRPr>
        </a:p>
      </dgm:t>
    </dgm:pt>
    <dgm:pt modelId="{A8089564-5166-40A2-AD1F-9FB8D10F5E2A}" type="parTrans" cxnId="{30DC7A3B-044F-4647-BD3F-AEC9D9C56027}">
      <dgm:prSet/>
      <dgm:spPr/>
      <dgm:t>
        <a:bodyPr/>
        <a:lstStyle/>
        <a:p>
          <a:endParaRPr lang="en-GB"/>
        </a:p>
      </dgm:t>
    </dgm:pt>
    <dgm:pt modelId="{698B9429-D765-4282-8D46-4FB5A08F9990}" type="sibTrans" cxnId="{30DC7A3B-044F-4647-BD3F-AEC9D9C56027}">
      <dgm:prSet/>
      <dgm:spPr/>
      <dgm:t>
        <a:bodyPr/>
        <a:lstStyle/>
        <a:p>
          <a:endParaRPr lang="en-GB"/>
        </a:p>
      </dgm:t>
    </dgm:pt>
    <dgm:pt modelId="{E670D4BB-22F9-4F46-BED9-6D73612B4834}">
      <dgm:prSet/>
      <dgm:spPr/>
      <dgm:t>
        <a:bodyPr/>
        <a:lstStyle/>
        <a:p>
          <a:pPr rtl="0"/>
          <a:r>
            <a:rPr lang="en-GB" b="0" u="none" dirty="0" smtClean="0">
              <a:latin typeface="Segoe UI Light" panose="020B0502040204020203" pitchFamily="34" charset="0"/>
            </a:rPr>
            <a:t>Achieving simplicity and relaxation is key </a:t>
          </a:r>
          <a:r>
            <a:rPr lang="en-GB" b="0" u="none" dirty="0" smtClean="0">
              <a:latin typeface="Segoe UI Light" panose="020B0502040204020203" pitchFamily="34" charset="0"/>
              <a:sym typeface="Wingdings" panose="00000500000000000000" pitchFamily="2" charset="2"/>
            </a:rPr>
            <a:t></a:t>
          </a:r>
          <a:endParaRPr lang="en-GB" b="0" u="none" dirty="0">
            <a:latin typeface="Segoe UI Light" panose="020B0502040204020203" pitchFamily="34" charset="0"/>
          </a:endParaRPr>
        </a:p>
      </dgm:t>
    </dgm:pt>
    <dgm:pt modelId="{B73B009F-79D2-499C-8835-24A176E69F0B}" type="parTrans" cxnId="{9FBCDCB2-D14B-4F19-8455-69BFECED27C4}">
      <dgm:prSet/>
      <dgm:spPr/>
      <dgm:t>
        <a:bodyPr/>
        <a:lstStyle/>
        <a:p>
          <a:endParaRPr lang="en-GB"/>
        </a:p>
      </dgm:t>
    </dgm:pt>
    <dgm:pt modelId="{06B0ABAB-2D37-43EA-A40E-9A93A728F405}" type="sibTrans" cxnId="{9FBCDCB2-D14B-4F19-8455-69BFECED27C4}">
      <dgm:prSet/>
      <dgm:spPr/>
      <dgm:t>
        <a:bodyPr/>
        <a:lstStyle/>
        <a:p>
          <a:endParaRPr lang="en-GB"/>
        </a:p>
      </dgm:t>
    </dgm:pt>
    <dgm:pt modelId="{B173B12D-2D04-426C-A1E8-AD0B885D70CC}">
      <dgm:prSet/>
      <dgm:spPr/>
      <dgm:t>
        <a:bodyPr/>
        <a:lstStyle/>
        <a:p>
          <a:pPr rtl="0"/>
          <a:r>
            <a:rPr lang="en-GB" b="0" u="none" dirty="0" smtClean="0">
              <a:latin typeface="Segoe UI Light" panose="020B0502040204020203" pitchFamily="34" charset="0"/>
            </a:rPr>
            <a:t>Synthesis from contradiction is at the heart of applied PL design</a:t>
          </a:r>
          <a:endParaRPr lang="en-GB" b="0" u="none" dirty="0">
            <a:latin typeface="Segoe UI Light" panose="020B0502040204020203" pitchFamily="34" charset="0"/>
          </a:endParaRPr>
        </a:p>
      </dgm:t>
    </dgm:pt>
    <dgm:pt modelId="{151A6384-1ABE-4462-B7A2-4233294919AC}" type="parTrans" cxnId="{51A70958-780B-45D3-BBA5-6198850D79BE}">
      <dgm:prSet/>
      <dgm:spPr/>
      <dgm:t>
        <a:bodyPr/>
        <a:lstStyle/>
        <a:p>
          <a:endParaRPr lang="en-GB"/>
        </a:p>
      </dgm:t>
    </dgm:pt>
    <dgm:pt modelId="{93E44D8A-3A84-461E-A93F-A36696183E88}" type="sibTrans" cxnId="{51A70958-780B-45D3-BBA5-6198850D79BE}">
      <dgm:prSet/>
      <dgm:spPr/>
      <dgm:t>
        <a:bodyPr/>
        <a:lstStyle/>
        <a:p>
          <a:endParaRPr lang="en-GB"/>
        </a:p>
      </dgm:t>
    </dgm:pt>
    <dgm:pt modelId="{84BBAD3E-47E3-429D-AF91-8056E7C916A7}" type="pres">
      <dgm:prSet presAssocID="{34E93DDE-D099-4CA2-863C-7319E600DBE4}" presName="diagram" presStyleCnt="0">
        <dgm:presLayoutVars>
          <dgm:dir/>
          <dgm:resizeHandles val="exact"/>
        </dgm:presLayoutVars>
      </dgm:prSet>
      <dgm:spPr/>
      <dgm:t>
        <a:bodyPr/>
        <a:lstStyle/>
        <a:p>
          <a:endParaRPr lang="en-GB"/>
        </a:p>
      </dgm:t>
    </dgm:pt>
    <dgm:pt modelId="{C46B5283-7C8A-45A2-BB35-1B9F0C007295}" type="pres">
      <dgm:prSet presAssocID="{B173B12D-2D04-426C-A1E8-AD0B885D70CC}" presName="node" presStyleLbl="node1" presStyleIdx="0" presStyleCnt="3">
        <dgm:presLayoutVars>
          <dgm:bulletEnabled val="1"/>
        </dgm:presLayoutVars>
      </dgm:prSet>
      <dgm:spPr/>
      <dgm:t>
        <a:bodyPr/>
        <a:lstStyle/>
        <a:p>
          <a:endParaRPr lang="en-GB"/>
        </a:p>
      </dgm:t>
    </dgm:pt>
    <dgm:pt modelId="{63EABF1D-1241-47B8-A84E-529439164CEB}" type="pres">
      <dgm:prSet presAssocID="{93E44D8A-3A84-461E-A93F-A36696183E88}" presName="sibTrans" presStyleCnt="0"/>
      <dgm:spPr/>
      <dgm:t>
        <a:bodyPr/>
        <a:lstStyle/>
        <a:p>
          <a:endParaRPr lang="en-GB"/>
        </a:p>
      </dgm:t>
    </dgm:pt>
    <dgm:pt modelId="{03DF18D3-7E95-4346-9BB3-71AB27DE435C}" type="pres">
      <dgm:prSet presAssocID="{16AD00E4-6B2C-48E3-9B25-E3356812D19B}" presName="node" presStyleLbl="node1" presStyleIdx="1" presStyleCnt="3">
        <dgm:presLayoutVars>
          <dgm:bulletEnabled val="1"/>
        </dgm:presLayoutVars>
      </dgm:prSet>
      <dgm:spPr/>
      <dgm:t>
        <a:bodyPr/>
        <a:lstStyle/>
        <a:p>
          <a:endParaRPr lang="en-GB"/>
        </a:p>
      </dgm:t>
    </dgm:pt>
    <dgm:pt modelId="{3265C4AD-5AA2-4080-99F2-74CBE06D22C1}" type="pres">
      <dgm:prSet presAssocID="{698B9429-D765-4282-8D46-4FB5A08F9990}" presName="sibTrans" presStyleCnt="0"/>
      <dgm:spPr/>
      <dgm:t>
        <a:bodyPr/>
        <a:lstStyle/>
        <a:p>
          <a:endParaRPr lang="en-GB"/>
        </a:p>
      </dgm:t>
    </dgm:pt>
    <dgm:pt modelId="{8A72452F-C483-41DA-80B9-5CA298062A9D}" type="pres">
      <dgm:prSet presAssocID="{E670D4BB-22F9-4F46-BED9-6D73612B4834}" presName="node" presStyleLbl="node1" presStyleIdx="2" presStyleCnt="3">
        <dgm:presLayoutVars>
          <dgm:bulletEnabled val="1"/>
        </dgm:presLayoutVars>
      </dgm:prSet>
      <dgm:spPr/>
      <dgm:t>
        <a:bodyPr/>
        <a:lstStyle/>
        <a:p>
          <a:endParaRPr lang="en-GB"/>
        </a:p>
      </dgm:t>
    </dgm:pt>
  </dgm:ptLst>
  <dgm:cxnLst>
    <dgm:cxn modelId="{DCD40C4E-D72B-48FF-93F4-43A87F392C85}" type="presOf" srcId="{16AD00E4-6B2C-48E3-9B25-E3356812D19B}" destId="{03DF18D3-7E95-4346-9BB3-71AB27DE435C}" srcOrd="0" destOrd="0" presId="urn:microsoft.com/office/officeart/2005/8/layout/default"/>
    <dgm:cxn modelId="{141FF29A-F669-4B3F-95AA-54BC00FF7931}" type="presOf" srcId="{E670D4BB-22F9-4F46-BED9-6D73612B4834}" destId="{8A72452F-C483-41DA-80B9-5CA298062A9D}" srcOrd="0" destOrd="0" presId="urn:microsoft.com/office/officeart/2005/8/layout/default"/>
    <dgm:cxn modelId="{30B1C4B8-6040-4CBB-9049-F6AEA121D34A}" type="presOf" srcId="{B173B12D-2D04-426C-A1E8-AD0B885D70CC}" destId="{C46B5283-7C8A-45A2-BB35-1B9F0C007295}" srcOrd="0" destOrd="0" presId="urn:microsoft.com/office/officeart/2005/8/layout/default"/>
    <dgm:cxn modelId="{51A70958-780B-45D3-BBA5-6198850D79BE}" srcId="{34E93DDE-D099-4CA2-863C-7319E600DBE4}" destId="{B173B12D-2D04-426C-A1E8-AD0B885D70CC}" srcOrd="0" destOrd="0" parTransId="{151A6384-1ABE-4462-B7A2-4233294919AC}" sibTransId="{93E44D8A-3A84-461E-A93F-A36696183E88}"/>
    <dgm:cxn modelId="{F6D61F68-5CD9-4742-9418-3B78C1E0BE0E}" type="presOf" srcId="{34E93DDE-D099-4CA2-863C-7319E600DBE4}" destId="{84BBAD3E-47E3-429D-AF91-8056E7C916A7}" srcOrd="0" destOrd="0" presId="urn:microsoft.com/office/officeart/2005/8/layout/default"/>
    <dgm:cxn modelId="{30DC7A3B-044F-4647-BD3F-AEC9D9C56027}" srcId="{34E93DDE-D099-4CA2-863C-7319E600DBE4}" destId="{16AD00E4-6B2C-48E3-9B25-E3356812D19B}" srcOrd="1" destOrd="0" parTransId="{A8089564-5166-40A2-AD1F-9FB8D10F5E2A}" sibTransId="{698B9429-D765-4282-8D46-4FB5A08F9990}"/>
    <dgm:cxn modelId="{9FBCDCB2-D14B-4F19-8455-69BFECED27C4}" srcId="{34E93DDE-D099-4CA2-863C-7319E600DBE4}" destId="{E670D4BB-22F9-4F46-BED9-6D73612B4834}" srcOrd="2" destOrd="0" parTransId="{B73B009F-79D2-499C-8835-24A176E69F0B}" sibTransId="{06B0ABAB-2D37-43EA-A40E-9A93A728F405}"/>
    <dgm:cxn modelId="{8ECDDFEB-1FA8-42F4-A483-D9120F735F87}" type="presParOf" srcId="{84BBAD3E-47E3-429D-AF91-8056E7C916A7}" destId="{C46B5283-7C8A-45A2-BB35-1B9F0C007295}" srcOrd="0" destOrd="0" presId="urn:microsoft.com/office/officeart/2005/8/layout/default"/>
    <dgm:cxn modelId="{AEC741C2-02D8-42E5-AFC6-A3E8BA608AB9}" type="presParOf" srcId="{84BBAD3E-47E3-429D-AF91-8056E7C916A7}" destId="{63EABF1D-1241-47B8-A84E-529439164CEB}" srcOrd="1" destOrd="0" presId="urn:microsoft.com/office/officeart/2005/8/layout/default"/>
    <dgm:cxn modelId="{2D63B53D-DCC2-4400-8D1C-D2D0711F4403}" type="presParOf" srcId="{84BBAD3E-47E3-429D-AF91-8056E7C916A7}" destId="{03DF18D3-7E95-4346-9BB3-71AB27DE435C}" srcOrd="2" destOrd="0" presId="urn:microsoft.com/office/officeart/2005/8/layout/default"/>
    <dgm:cxn modelId="{5129A898-BE77-4055-B6B2-E36478D87099}" type="presParOf" srcId="{84BBAD3E-47E3-429D-AF91-8056E7C916A7}" destId="{3265C4AD-5AA2-4080-99F2-74CBE06D22C1}" srcOrd="3" destOrd="0" presId="urn:microsoft.com/office/officeart/2005/8/layout/default"/>
    <dgm:cxn modelId="{31CD6BEE-B224-4DE9-A50F-7857108E90E1}" type="presParOf" srcId="{84BBAD3E-47E3-429D-AF91-8056E7C916A7}" destId="{8A72452F-C483-41DA-80B9-5CA298062A9D}"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7/9/2015</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Europe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7/9/2015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33007" rtl="0" eaLnBrk="1" latinLnBrk="0" hangingPunct="1">
      <a:lnSpc>
        <a:spcPct val="90000"/>
      </a:lnSpc>
      <a:spcAft>
        <a:spcPts val="340"/>
      </a:spcAft>
      <a:defRPr sz="900" kern="1200">
        <a:solidFill>
          <a:schemeClr val="tx1"/>
        </a:solidFill>
        <a:latin typeface="Segoe UI" pitchFamily="34" charset="0"/>
        <a:ea typeface="+mn-ea"/>
        <a:cs typeface="+mn-cs"/>
      </a:defRPr>
    </a:lvl1pPr>
    <a:lvl2pPr marL="217322" indent="-107986"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2pPr>
    <a:lvl3pPr marL="334757"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3pPr>
    <a:lvl4pPr marL="492690" indent="-149831"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4pPr>
    <a:lvl5pPr marL="627672"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5pPr>
    <a:lvl6pPr marL="2332516" algn="l" defTabSz="933007" rtl="0" eaLnBrk="1" latinLnBrk="0" hangingPunct="1">
      <a:defRPr sz="1300" kern="1200">
        <a:solidFill>
          <a:schemeClr val="tx1"/>
        </a:solidFill>
        <a:latin typeface="+mn-lt"/>
        <a:ea typeface="+mn-ea"/>
        <a:cs typeface="+mn-cs"/>
      </a:defRPr>
    </a:lvl6pPr>
    <a:lvl7pPr marL="2799014" algn="l" defTabSz="933007" rtl="0" eaLnBrk="1" latinLnBrk="0" hangingPunct="1">
      <a:defRPr sz="1300" kern="1200">
        <a:solidFill>
          <a:schemeClr val="tx1"/>
        </a:solidFill>
        <a:latin typeface="+mn-lt"/>
        <a:ea typeface="+mn-ea"/>
        <a:cs typeface="+mn-cs"/>
      </a:defRPr>
    </a:lvl7pPr>
    <a:lvl8pPr marL="3265516" algn="l" defTabSz="933007" rtl="0" eaLnBrk="1" latinLnBrk="0" hangingPunct="1">
      <a:defRPr sz="1300" kern="1200">
        <a:solidFill>
          <a:schemeClr val="tx1"/>
        </a:solidFill>
        <a:latin typeface="+mn-lt"/>
        <a:ea typeface="+mn-ea"/>
        <a:cs typeface="+mn-cs"/>
      </a:defRPr>
    </a:lvl8pPr>
    <a:lvl9pPr marL="3732017" algn="l" defTabSz="93300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270783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smtClean="0"/>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Light background developer code">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2"/>
          <a:stretch>
            <a:fillRect/>
          </a:stretch>
        </p:blipFill>
        <p:spPr bwMode="white">
          <a:xfrm>
            <a:off x="0" y="0"/>
            <a:ext cx="12192000" cy="68580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861568" y="1304545"/>
            <a:ext cx="10782603" cy="1434239"/>
          </a:xfrm>
        </p:spPr>
        <p:txBody>
          <a:bodyPr/>
          <a:lstStyle>
            <a:lvl1pPr marL="0" indent="0">
              <a:lnSpc>
                <a:spcPct val="80000"/>
              </a:lnSpc>
              <a:buFontTx/>
              <a:buNone/>
              <a:defRPr sz="2400" b="0">
                <a:solidFill>
                  <a:srgbClr val="000000"/>
                </a:solidFill>
                <a:latin typeface="Consolas" pitchFamily="49" charset="0"/>
                <a:cs typeface="Courier New" pitchFamily="49" charset="0"/>
              </a:defRPr>
            </a:lvl1pPr>
            <a:lvl2pPr marL="457200" indent="6350">
              <a:lnSpc>
                <a:spcPct val="80000"/>
              </a:lnSpc>
              <a:buFontTx/>
              <a:buNone/>
              <a:defRPr sz="2000" b="0">
                <a:solidFill>
                  <a:srgbClr val="000000"/>
                </a:solidFill>
                <a:latin typeface="Consolas" pitchFamily="49" charset="0"/>
                <a:cs typeface="Courier New" pitchFamily="49" charset="0"/>
              </a:defRPr>
            </a:lvl2pPr>
            <a:lvl3pPr marL="796925" indent="0">
              <a:lnSpc>
                <a:spcPct val="80000"/>
              </a:lnSpc>
              <a:buFontTx/>
              <a:buNone/>
              <a:defRPr sz="1800" b="0">
                <a:solidFill>
                  <a:srgbClr val="000000"/>
                </a:solidFill>
                <a:latin typeface="Consolas" pitchFamily="49" charset="0"/>
                <a:cs typeface="Courier New" pitchFamily="49" charset="0"/>
              </a:defRPr>
            </a:lvl3pPr>
            <a:lvl4pPr marL="1147763" indent="20638">
              <a:lnSpc>
                <a:spcPct val="80000"/>
              </a:lnSpc>
              <a:buFontTx/>
              <a:buNone/>
              <a:defRPr sz="1800" b="0">
                <a:solidFill>
                  <a:srgbClr val="000000"/>
                </a:solidFill>
                <a:latin typeface="Consolas" pitchFamily="49" charset="0"/>
                <a:cs typeface="Courier New" pitchFamily="49" charset="0"/>
              </a:defRPr>
            </a:lvl4pPr>
            <a:lvl5pPr marL="1489075" indent="0">
              <a:lnSpc>
                <a:spcPct val="80000"/>
              </a:lnSpc>
              <a:buFontTx/>
              <a:buNone/>
              <a:defRPr sz="1800" b="0">
                <a:solidFill>
                  <a:srgbClr val="000000"/>
                </a:solidFill>
                <a:latin typeface="Consolas" pitchFamily="49" charset="0"/>
                <a:cs typeface="Courier New"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28011196"/>
      </p:ext>
    </p:extLst>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4"/>
            <a:ext cx="5487829" cy="2577032"/>
          </a:xfrm>
        </p:spPr>
        <p:txBody>
          <a:bodyPr/>
          <a:lstStyle>
            <a:lvl1pPr marL="412653" indent="-412653">
              <a:lnSpc>
                <a:spcPct val="90000"/>
              </a:lnSpc>
              <a:defRPr sz="3499"/>
            </a:lvl1pPr>
            <a:lvl2pPr marL="817285" indent="-394999">
              <a:lnSpc>
                <a:spcPct val="90000"/>
              </a:lnSpc>
              <a:defRPr sz="2899"/>
            </a:lvl2pPr>
            <a:lvl3pPr marL="1157685" indent="-350033">
              <a:lnSpc>
                <a:spcPct val="90000"/>
              </a:lnSpc>
              <a:defRPr sz="2400"/>
            </a:lvl3pPr>
            <a:lvl4pPr marL="1490058" indent="-332374">
              <a:lnSpc>
                <a:spcPct val="90000"/>
              </a:lnSpc>
              <a:defRPr sz="2100"/>
            </a:lvl4pPr>
            <a:lvl5pPr marL="1840098" indent="-340402">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4" y="1447804"/>
            <a:ext cx="5487829" cy="2577032"/>
          </a:xfrm>
        </p:spPr>
        <p:txBody>
          <a:bodyPr/>
          <a:lstStyle>
            <a:lvl1pPr marL="422291" indent="-422291">
              <a:lnSpc>
                <a:spcPct val="90000"/>
              </a:lnSpc>
              <a:defRPr sz="3499"/>
            </a:lvl1pPr>
            <a:lvl2pPr marL="817285" indent="-412653">
              <a:lnSpc>
                <a:spcPct val="90000"/>
              </a:lnSpc>
              <a:defRPr sz="2899"/>
            </a:lvl2pPr>
            <a:lvl3pPr marL="1167322" indent="-367692">
              <a:lnSpc>
                <a:spcPct val="90000"/>
              </a:lnSpc>
              <a:defRPr sz="2400"/>
            </a:lvl3pPr>
            <a:lvl4pPr marL="1490058" indent="-322738">
              <a:lnSpc>
                <a:spcPct val="90000"/>
              </a:lnSpc>
              <a:defRPr sz="2100"/>
            </a:lvl4pPr>
            <a:lvl5pPr marL="1840098" indent="-332374">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9929532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248" y="1328563"/>
            <a:ext cx="5487829" cy="429248"/>
          </a:xfrm>
        </p:spPr>
        <p:txBody>
          <a:bodyPr anchor="b"/>
          <a:lstStyle>
            <a:lvl1pPr marL="0" indent="0">
              <a:lnSpc>
                <a:spcPct val="90000"/>
              </a:lnSpc>
              <a:spcBef>
                <a:spcPts val="0"/>
              </a:spcBef>
              <a:buNone/>
              <a:defRPr sz="3099" b="1"/>
            </a:lvl1pPr>
            <a:lvl2pPr marL="554920" indent="0">
              <a:buNone/>
              <a:defRPr sz="2400" b="1"/>
            </a:lvl2pPr>
            <a:lvl3pPr marL="1109842" indent="0">
              <a:buNone/>
              <a:defRPr sz="2100" b="1"/>
            </a:lvl3pPr>
            <a:lvl4pPr marL="1664756" indent="0">
              <a:buNone/>
              <a:defRPr sz="1900" b="1"/>
            </a:lvl4pPr>
            <a:lvl5pPr marL="2219674" indent="0">
              <a:buNone/>
              <a:defRPr sz="1900" b="1"/>
            </a:lvl5pPr>
            <a:lvl6pPr marL="2774598" indent="0">
              <a:buNone/>
              <a:defRPr sz="1900" b="1"/>
            </a:lvl6pPr>
            <a:lvl7pPr marL="3329511" indent="0">
              <a:buNone/>
              <a:defRPr sz="1900" b="1"/>
            </a:lvl7pPr>
            <a:lvl8pPr marL="3884430" indent="0">
              <a:buNone/>
              <a:defRPr sz="1900" b="1"/>
            </a:lvl8pPr>
            <a:lvl9pPr marL="4439347"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508003" y="2133608"/>
            <a:ext cx="5486400" cy="1895904"/>
          </a:xfrm>
        </p:spPr>
        <p:txBody>
          <a:bodyPr/>
          <a:lstStyle>
            <a:lvl1pPr marL="342009" indent="-342009">
              <a:defRPr sz="2899"/>
            </a:lvl1pPr>
            <a:lvl2pPr marL="682410" indent="-322738">
              <a:defRPr sz="2400"/>
            </a:lvl2pPr>
            <a:lvl3pPr marL="987484" indent="-295445">
              <a:defRPr sz="2100"/>
            </a:lvl3pPr>
            <a:lvl4pPr marL="1274898" indent="-277782">
              <a:defRPr sz="2100"/>
            </a:lvl4pPr>
            <a:lvl5pPr marL="1552688" indent="-250483">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4" y="1328563"/>
            <a:ext cx="5487829" cy="429248"/>
          </a:xfrm>
        </p:spPr>
        <p:txBody>
          <a:bodyPr anchor="b"/>
          <a:lstStyle>
            <a:lvl1pPr marL="0" indent="0">
              <a:lnSpc>
                <a:spcPct val="90000"/>
              </a:lnSpc>
              <a:spcBef>
                <a:spcPts val="0"/>
              </a:spcBef>
              <a:buNone/>
              <a:defRPr sz="3099" b="1"/>
            </a:lvl1pPr>
            <a:lvl2pPr marL="554920" indent="0">
              <a:buNone/>
              <a:defRPr sz="2400" b="1"/>
            </a:lvl2pPr>
            <a:lvl3pPr marL="1109842" indent="0">
              <a:buNone/>
              <a:defRPr sz="2100" b="1"/>
            </a:lvl3pPr>
            <a:lvl4pPr marL="1664756" indent="0">
              <a:buNone/>
              <a:defRPr sz="1900" b="1"/>
            </a:lvl4pPr>
            <a:lvl5pPr marL="2219674" indent="0">
              <a:buNone/>
              <a:defRPr sz="1900" b="1"/>
            </a:lvl5pPr>
            <a:lvl6pPr marL="2774598" indent="0">
              <a:buNone/>
              <a:defRPr sz="1900" b="1"/>
            </a:lvl6pPr>
            <a:lvl7pPr marL="3329511" indent="0">
              <a:buNone/>
              <a:defRPr sz="1900" b="1"/>
            </a:lvl7pPr>
            <a:lvl8pPr marL="3884430" indent="0">
              <a:buNone/>
              <a:defRPr sz="1900" b="1"/>
            </a:lvl8pPr>
            <a:lvl9pPr marL="4439347"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183334" y="2133616"/>
            <a:ext cx="5487829" cy="1895904"/>
          </a:xfrm>
        </p:spPr>
        <p:txBody>
          <a:bodyPr/>
          <a:lstStyle>
            <a:lvl1pPr marL="359666" indent="-359666">
              <a:defRPr sz="2899"/>
            </a:lvl1pPr>
            <a:lvl2pPr marL="692044" indent="-332374">
              <a:defRPr sz="2400"/>
            </a:lvl2pPr>
            <a:lvl3pPr marL="997120" indent="-297053">
              <a:defRPr sz="2100"/>
            </a:lvl3pPr>
            <a:lvl4pPr marL="1274898" indent="-287417">
              <a:defRPr sz="2100"/>
            </a:lvl4pPr>
            <a:lvl5pPr marL="1552688" indent="-268140">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77359153"/>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1122327461"/>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Light"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250" y="1447819"/>
            <a:ext cx="11151916" cy="2435487"/>
          </a:xfrm>
        </p:spPr>
        <p:txBody>
          <a:bodyPr/>
          <a:lstStyle>
            <a:lvl1pPr>
              <a:defRPr>
                <a:latin typeface="Segoe Light" charset="0"/>
              </a:defRPr>
            </a:lvl1pPr>
            <a:lvl2pPr>
              <a:defRPr>
                <a:latin typeface="Segoe Light" charset="0"/>
              </a:defRPr>
            </a:lvl2pPr>
            <a:lvl3pPr>
              <a:defRPr>
                <a:latin typeface="Segoe Light" charset="0"/>
              </a:defRPr>
            </a:lvl3pPr>
            <a:lvl4pPr>
              <a:defRPr>
                <a:latin typeface="Segoe Light" charset="0"/>
              </a:defRPr>
            </a:lvl4pPr>
            <a:lvl5pPr>
              <a:defRPr>
                <a:latin typeface="Segoe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3231095106"/>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8"/>
            <a:ext cx="10943166" cy="2125662"/>
          </a:xfrm>
        </p:spPr>
        <p:txBody>
          <a:bodyPr>
            <a:normAutofit/>
          </a:bodyPr>
          <a:lstStyle>
            <a:lvl1pPr marL="0" indent="0">
              <a:buNone/>
              <a:defRPr lang="en-US" sz="12792" i="0" kern="1200" spc="-100" baseline="0" dirty="0" smtClean="0">
                <a:solidFill>
                  <a:schemeClr val="bg1"/>
                </a:solidFill>
                <a:latin typeface="Segoe UI Light" pitchFamily="34" charset="0"/>
                <a:ea typeface="+mn-ea"/>
                <a:cs typeface="+mn-cs"/>
              </a:defRPr>
            </a:lvl1pPr>
          </a:lstStyle>
          <a:p>
            <a:pPr marL="0" lvl="0" indent="0" algn="l" defTabSz="91393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49"/>
            <a:ext cx="10943166" cy="442967"/>
          </a:xfrm>
        </p:spPr>
        <p:txBody>
          <a:bodyPr/>
          <a:lstStyle>
            <a:lvl1pPr marL="0" indent="0">
              <a:buNone/>
              <a:defRPr lang="en-US" sz="3198" kern="1200" spc="-100" baseline="0" dirty="0">
                <a:solidFill>
                  <a:schemeClr val="bg1"/>
                </a:solidFill>
                <a:latin typeface="Segoe UI Light" pitchFamily="34" charset="0"/>
                <a:ea typeface="+mn-ea"/>
                <a:cs typeface="+mn-cs"/>
              </a:defRPr>
            </a:lvl1pPr>
          </a:lstStyle>
          <a:p>
            <a:pPr marL="0" lvl="0" indent="0" algn="l" defTabSz="91393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117611430"/>
      </p:ext>
    </p:extLst>
  </p:cSld>
  <p:clrMapOvr>
    <a:masterClrMapping/>
  </p:clrMapOvr>
  <p:transition spd="slow">
    <p:push/>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3" y="1447822"/>
            <a:ext cx="10245218" cy="1523497"/>
          </a:xfrm>
        </p:spPr>
        <p:txBody>
          <a:bodyPr anchor="ctr">
            <a:noAutofit/>
          </a:bodyPr>
          <a:lstStyle>
            <a:lvl1pPr>
              <a:lnSpc>
                <a:spcPct val="90000"/>
              </a:lnSpc>
              <a:defRPr sz="5899"/>
            </a:lvl1pPr>
          </a:lstStyle>
          <a:p>
            <a:r>
              <a:rPr lang="en-US" smtClean="0"/>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3499">
                <a:gradFill>
                  <a:gsLst>
                    <a:gs pos="0">
                      <a:schemeClr val="tx1"/>
                    </a:gs>
                    <a:gs pos="86000">
                      <a:schemeClr val="tx1"/>
                    </a:gs>
                  </a:gsLst>
                  <a:lin ang="5400000" scaled="0"/>
                </a:gradFill>
              </a:defRPr>
            </a:lvl1pPr>
            <a:lvl2pPr marL="554920" indent="0" algn="ctr">
              <a:buNone/>
              <a:defRPr>
                <a:solidFill>
                  <a:schemeClr val="tx1">
                    <a:tint val="75000"/>
                  </a:schemeClr>
                </a:solidFill>
              </a:defRPr>
            </a:lvl2pPr>
            <a:lvl3pPr marL="1109842" indent="0" algn="ctr">
              <a:buNone/>
              <a:defRPr>
                <a:solidFill>
                  <a:schemeClr val="tx1">
                    <a:tint val="75000"/>
                  </a:schemeClr>
                </a:solidFill>
              </a:defRPr>
            </a:lvl3pPr>
            <a:lvl4pPr marL="1664756" indent="0" algn="ctr">
              <a:buNone/>
              <a:defRPr>
                <a:solidFill>
                  <a:schemeClr val="tx1">
                    <a:tint val="75000"/>
                  </a:schemeClr>
                </a:solidFill>
              </a:defRPr>
            </a:lvl4pPr>
            <a:lvl5pPr marL="2219674" indent="0" algn="ctr">
              <a:buNone/>
              <a:defRPr>
                <a:solidFill>
                  <a:schemeClr val="tx1">
                    <a:tint val="75000"/>
                  </a:schemeClr>
                </a:solidFill>
              </a:defRPr>
            </a:lvl5pPr>
            <a:lvl6pPr marL="2774598" indent="0" algn="ctr">
              <a:buNone/>
              <a:defRPr>
                <a:solidFill>
                  <a:schemeClr val="tx1">
                    <a:tint val="75000"/>
                  </a:schemeClr>
                </a:solidFill>
              </a:defRPr>
            </a:lvl6pPr>
            <a:lvl7pPr marL="3329511" indent="0" algn="ctr">
              <a:buNone/>
              <a:defRPr>
                <a:solidFill>
                  <a:schemeClr val="tx1">
                    <a:tint val="75000"/>
                  </a:schemeClr>
                </a:solidFill>
              </a:defRPr>
            </a:lvl7pPr>
            <a:lvl8pPr marL="3884430" indent="0" algn="ctr">
              <a:buNone/>
              <a:defRPr>
                <a:solidFill>
                  <a:schemeClr val="tx1">
                    <a:tint val="75000"/>
                  </a:schemeClr>
                </a:solidFill>
              </a:defRPr>
            </a:lvl8pPr>
            <a:lvl9pPr marL="4439347"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45"/>
            <a:ext cx="2005360" cy="940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613944"/>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6"/>
            <a:ext cx="10794093" cy="1523493"/>
          </a:xfrm>
        </p:spPr>
        <p:txBody>
          <a:bodyPr anchor="ctr" anchorCtr="0">
            <a:noAutofit/>
          </a:bodyPr>
          <a:lstStyle>
            <a:lvl1pPr>
              <a:lnSpc>
                <a:spcPct val="90000"/>
              </a:lnSpc>
              <a:defRPr sz="5899" b="1"/>
            </a:lvl1pPr>
          </a:lstStyle>
          <a:p>
            <a:r>
              <a:rPr lang="en-US" dirty="0" smtClean="0"/>
              <a:t>Click to edit Master title style</a:t>
            </a:r>
            <a:endParaRPr lang="en-US" dirty="0"/>
          </a:p>
        </p:txBody>
      </p:sp>
    </p:spTree>
    <p:extLst>
      <p:ext uri="{BB962C8B-B14F-4D97-AF65-F5344CB8AC3E}">
        <p14:creationId xmlns:p14="http://schemas.microsoft.com/office/powerpoint/2010/main" val="2341597317"/>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8" cy="757131"/>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19"/>
            <a:ext cx="11151918" cy="243548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69315891"/>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1148" y="1428777"/>
            <a:ext cx="11151918" cy="243548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6185254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4"/>
            <a:ext cx="5487829" cy="2577032"/>
          </a:xfrm>
        </p:spPr>
        <p:txBody>
          <a:bodyPr/>
          <a:lstStyle>
            <a:lvl1pPr marL="412653" indent="-412653">
              <a:lnSpc>
                <a:spcPct val="90000"/>
              </a:lnSpc>
              <a:defRPr sz="3499"/>
            </a:lvl1pPr>
            <a:lvl2pPr marL="817285" indent="-394999">
              <a:lnSpc>
                <a:spcPct val="90000"/>
              </a:lnSpc>
              <a:defRPr sz="2899"/>
            </a:lvl2pPr>
            <a:lvl3pPr marL="1157685" indent="-350033">
              <a:lnSpc>
                <a:spcPct val="90000"/>
              </a:lnSpc>
              <a:defRPr sz="2400"/>
            </a:lvl3pPr>
            <a:lvl4pPr marL="1490058" indent="-332374">
              <a:lnSpc>
                <a:spcPct val="90000"/>
              </a:lnSpc>
              <a:defRPr sz="2100"/>
            </a:lvl4pPr>
            <a:lvl5pPr marL="1840098" indent="-340402">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4" y="1447804"/>
            <a:ext cx="5487829" cy="2577032"/>
          </a:xfrm>
        </p:spPr>
        <p:txBody>
          <a:bodyPr/>
          <a:lstStyle>
            <a:lvl1pPr marL="422291" indent="-422291">
              <a:lnSpc>
                <a:spcPct val="90000"/>
              </a:lnSpc>
              <a:defRPr sz="3499"/>
            </a:lvl1pPr>
            <a:lvl2pPr marL="817285" indent="-412653">
              <a:lnSpc>
                <a:spcPct val="90000"/>
              </a:lnSpc>
              <a:defRPr sz="2899"/>
            </a:lvl2pPr>
            <a:lvl3pPr marL="1167322" indent="-367692">
              <a:lnSpc>
                <a:spcPct val="90000"/>
              </a:lnSpc>
              <a:defRPr sz="2400"/>
            </a:lvl3pPr>
            <a:lvl4pPr marL="1490058" indent="-322738">
              <a:lnSpc>
                <a:spcPct val="90000"/>
              </a:lnSpc>
              <a:defRPr sz="2100"/>
            </a:lvl4pPr>
            <a:lvl5pPr marL="1840098" indent="-332374">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0055494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6" y="2710558"/>
            <a:ext cx="9634305" cy="747897"/>
          </a:xfrm>
        </p:spPr>
        <p:txBody>
          <a:bodyPr anchor="b" anchorCtr="0"/>
          <a:lstStyle>
            <a:lvl1pPr>
              <a:defRPr sz="5400" spc="-113" baseline="0">
                <a:solidFill>
                  <a:schemeClr val="tx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777538"/>
            <a:ext cx="9660192" cy="498599"/>
          </a:xfrm>
        </p:spPr>
        <p:txBody>
          <a:bodyPr>
            <a:noAutofit/>
          </a:bodyPr>
          <a:lstStyle>
            <a:lvl1pPr marL="0" indent="0">
              <a:spcBef>
                <a:spcPts val="0"/>
              </a:spcBef>
              <a:buNone/>
              <a:defRPr spc="-53" baseline="0">
                <a:solidFill>
                  <a:schemeClr val="tx1"/>
                </a:solidFill>
                <a:latin typeface="+mj-lt"/>
              </a:defRPr>
            </a:lvl1pPr>
          </a:lstStyle>
          <a:p>
            <a:pPr lvl="0"/>
            <a:r>
              <a:rPr lang="en-US" dirty="0" smtClean="0"/>
              <a:t>Speaker Title</a:t>
            </a:r>
            <a:endParaRPr lang="en-US" dirty="0"/>
          </a:p>
        </p:txBody>
      </p:sp>
      <p:sp>
        <p:nvSpPr>
          <p:cNvPr id="4" name="Rectangle 3"/>
          <p:cNvSpPr/>
          <p:nvPr userDrawn="1"/>
        </p:nvSpPr>
        <p:spPr bwMode="auto">
          <a:xfrm>
            <a:off x="9" y="6"/>
            <a:ext cx="1259785" cy="125945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ctr" anchorCtr="0" forceAA="0" compatLnSpc="1">
            <a:prstTxWarp prst="textNoShape">
              <a:avLst/>
            </a:prstTxWarp>
            <a:noAutofit/>
          </a:bodyPr>
          <a:lstStyle/>
          <a:p>
            <a:pPr algn="ctr" defTabSz="685434" fontAlgn="base">
              <a:spcBef>
                <a:spcPct val="0"/>
              </a:spcBef>
              <a:spcAft>
                <a:spcPct val="0"/>
              </a:spcAft>
            </a:pPr>
            <a:endParaRPr lang="en-GB" sz="1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90" y="422458"/>
            <a:ext cx="1052415" cy="293791"/>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09/07/2015</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6956" y="360009"/>
            <a:ext cx="1488000" cy="547352"/>
          </a:xfrm>
          <a:prstGeom prst="rect">
            <a:avLst/>
          </a:prstGeom>
        </p:spPr>
      </p:pic>
    </p:spTree>
    <p:extLst>
      <p:ext uri="{BB962C8B-B14F-4D97-AF65-F5344CB8AC3E}">
        <p14:creationId xmlns:p14="http://schemas.microsoft.com/office/powerpoint/2010/main" val="388242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248" y="1328563"/>
            <a:ext cx="5487829" cy="429248"/>
          </a:xfrm>
        </p:spPr>
        <p:txBody>
          <a:bodyPr anchor="b"/>
          <a:lstStyle>
            <a:lvl1pPr marL="0" indent="0">
              <a:lnSpc>
                <a:spcPct val="90000"/>
              </a:lnSpc>
              <a:spcBef>
                <a:spcPts val="0"/>
              </a:spcBef>
              <a:buNone/>
              <a:defRPr sz="3099" b="1"/>
            </a:lvl1pPr>
            <a:lvl2pPr marL="554920" indent="0">
              <a:buNone/>
              <a:defRPr sz="2400" b="1"/>
            </a:lvl2pPr>
            <a:lvl3pPr marL="1109842" indent="0">
              <a:buNone/>
              <a:defRPr sz="2100" b="1"/>
            </a:lvl3pPr>
            <a:lvl4pPr marL="1664756" indent="0">
              <a:buNone/>
              <a:defRPr sz="1900" b="1"/>
            </a:lvl4pPr>
            <a:lvl5pPr marL="2219674" indent="0">
              <a:buNone/>
              <a:defRPr sz="1900" b="1"/>
            </a:lvl5pPr>
            <a:lvl6pPr marL="2774598" indent="0">
              <a:buNone/>
              <a:defRPr sz="1900" b="1"/>
            </a:lvl6pPr>
            <a:lvl7pPr marL="3329511" indent="0">
              <a:buNone/>
              <a:defRPr sz="1900" b="1"/>
            </a:lvl7pPr>
            <a:lvl8pPr marL="3884430" indent="0">
              <a:buNone/>
              <a:defRPr sz="1900" b="1"/>
            </a:lvl8pPr>
            <a:lvl9pPr marL="4439347"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508003" y="2133608"/>
            <a:ext cx="5486400" cy="1895904"/>
          </a:xfrm>
        </p:spPr>
        <p:txBody>
          <a:bodyPr/>
          <a:lstStyle>
            <a:lvl1pPr marL="342009" indent="-342009">
              <a:defRPr sz="2899"/>
            </a:lvl1pPr>
            <a:lvl2pPr marL="682410" indent="-322738">
              <a:defRPr sz="2400"/>
            </a:lvl2pPr>
            <a:lvl3pPr marL="987484" indent="-295445">
              <a:defRPr sz="2100"/>
            </a:lvl3pPr>
            <a:lvl4pPr marL="1274898" indent="-277782">
              <a:defRPr sz="2100"/>
            </a:lvl4pPr>
            <a:lvl5pPr marL="1552688" indent="-250483">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4" y="1328563"/>
            <a:ext cx="5487829" cy="429248"/>
          </a:xfrm>
        </p:spPr>
        <p:txBody>
          <a:bodyPr anchor="b"/>
          <a:lstStyle>
            <a:lvl1pPr marL="0" indent="0">
              <a:lnSpc>
                <a:spcPct val="90000"/>
              </a:lnSpc>
              <a:spcBef>
                <a:spcPts val="0"/>
              </a:spcBef>
              <a:buNone/>
              <a:defRPr sz="3099" b="1"/>
            </a:lvl1pPr>
            <a:lvl2pPr marL="554920" indent="0">
              <a:buNone/>
              <a:defRPr sz="2400" b="1"/>
            </a:lvl2pPr>
            <a:lvl3pPr marL="1109842" indent="0">
              <a:buNone/>
              <a:defRPr sz="2100" b="1"/>
            </a:lvl3pPr>
            <a:lvl4pPr marL="1664756" indent="0">
              <a:buNone/>
              <a:defRPr sz="1900" b="1"/>
            </a:lvl4pPr>
            <a:lvl5pPr marL="2219674" indent="0">
              <a:buNone/>
              <a:defRPr sz="1900" b="1"/>
            </a:lvl5pPr>
            <a:lvl6pPr marL="2774598" indent="0">
              <a:buNone/>
              <a:defRPr sz="1900" b="1"/>
            </a:lvl6pPr>
            <a:lvl7pPr marL="3329511" indent="0">
              <a:buNone/>
              <a:defRPr sz="1900" b="1"/>
            </a:lvl7pPr>
            <a:lvl8pPr marL="3884430" indent="0">
              <a:buNone/>
              <a:defRPr sz="1900" b="1"/>
            </a:lvl8pPr>
            <a:lvl9pPr marL="4439347"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183334" y="2133616"/>
            <a:ext cx="5487829" cy="1895904"/>
          </a:xfrm>
        </p:spPr>
        <p:txBody>
          <a:bodyPr/>
          <a:lstStyle>
            <a:lvl1pPr marL="359666" indent="-359666">
              <a:defRPr sz="2899"/>
            </a:lvl1pPr>
            <a:lvl2pPr marL="692044" indent="-332374">
              <a:defRPr sz="2400"/>
            </a:lvl2pPr>
            <a:lvl3pPr marL="997120" indent="-297053">
              <a:defRPr sz="2100"/>
            </a:lvl3pPr>
            <a:lvl4pPr marL="1274898" indent="-287417">
              <a:defRPr sz="2100"/>
            </a:lvl4pPr>
            <a:lvl5pPr marL="1552688" indent="-268140">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2214295"/>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242468574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642" y="2327384"/>
            <a:ext cx="11176000" cy="757131"/>
          </a:xfrm>
        </p:spPr>
        <p:txBody>
          <a:bodyPr/>
          <a:lstStyle>
            <a:lvl1pPr algn="ctr">
              <a:defRPr>
                <a:latin typeface="Segoe Light"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2067066539"/>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Light"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250" y="1447819"/>
            <a:ext cx="11151916" cy="2435487"/>
          </a:xfrm>
        </p:spPr>
        <p:txBody>
          <a:bodyPr/>
          <a:lstStyle>
            <a:lvl1pPr>
              <a:defRPr>
                <a:latin typeface="Segoe Light" charset="0"/>
              </a:defRPr>
            </a:lvl1pPr>
            <a:lvl2pPr>
              <a:defRPr>
                <a:latin typeface="Segoe Light" charset="0"/>
              </a:defRPr>
            </a:lvl2pPr>
            <a:lvl3pPr>
              <a:defRPr>
                <a:latin typeface="Segoe Light" charset="0"/>
              </a:defRPr>
            </a:lvl3pPr>
            <a:lvl4pPr>
              <a:defRPr>
                <a:latin typeface="Segoe Light" charset="0"/>
              </a:defRPr>
            </a:lvl4pPr>
            <a:lvl5pPr>
              <a:defRPr>
                <a:latin typeface="Segoe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741377028"/>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8"/>
            <a:ext cx="10943166" cy="2125662"/>
          </a:xfrm>
        </p:spPr>
        <p:txBody>
          <a:bodyPr>
            <a:normAutofit/>
          </a:bodyPr>
          <a:lstStyle>
            <a:lvl1pPr marL="0" indent="0">
              <a:buNone/>
              <a:defRPr lang="en-US" sz="12792" i="0" kern="1200" spc="-100" baseline="0" dirty="0" smtClean="0">
                <a:solidFill>
                  <a:schemeClr val="bg1"/>
                </a:solidFill>
                <a:latin typeface="Segoe UI Light" pitchFamily="34" charset="0"/>
                <a:ea typeface="+mn-ea"/>
                <a:cs typeface="+mn-cs"/>
              </a:defRPr>
            </a:lvl1pPr>
          </a:lstStyle>
          <a:p>
            <a:pPr marL="0" lvl="0" indent="0" algn="l" defTabSz="91393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49"/>
            <a:ext cx="10943166" cy="442967"/>
          </a:xfrm>
        </p:spPr>
        <p:txBody>
          <a:bodyPr/>
          <a:lstStyle>
            <a:lvl1pPr marL="0" indent="0">
              <a:buNone/>
              <a:defRPr lang="en-US" sz="3198" kern="1200" spc="-100" baseline="0" dirty="0">
                <a:solidFill>
                  <a:schemeClr val="bg1"/>
                </a:solidFill>
                <a:latin typeface="Segoe UI Light" pitchFamily="34" charset="0"/>
                <a:ea typeface="+mn-ea"/>
                <a:cs typeface="+mn-cs"/>
              </a:defRPr>
            </a:lvl1pPr>
          </a:lstStyle>
          <a:p>
            <a:pPr marL="0" lvl="0" indent="0" algn="l" defTabSz="91393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7882870"/>
      </p:ext>
    </p:extLst>
  </p:cSld>
  <p:clrMapOvr>
    <a:masterClrMapping/>
  </p:clrMapOvr>
  <p:transition spd="slow">
    <p:push/>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smtClean="0"/>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60624"/>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smtClean="0"/>
              <a:t>Click to edit Master title style</a:t>
            </a:r>
            <a:endParaRPr lang="en-US" dirty="0"/>
          </a:p>
        </p:txBody>
      </p:sp>
    </p:spTree>
    <p:extLst>
      <p:ext uri="{BB962C8B-B14F-4D97-AF65-F5344CB8AC3E}">
        <p14:creationId xmlns:p14="http://schemas.microsoft.com/office/powerpoint/2010/main" val="1243442088"/>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74504491"/>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4170064"/>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00519174"/>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3020791"/>
            <a:ext cx="11151917" cy="914096"/>
          </a:xfrm>
        </p:spPr>
        <p:txBody>
          <a:bodyPr anchor="b" anchorCtr="0"/>
          <a:lstStyle>
            <a:lvl1pPr>
              <a:defRPr sz="6600" spc="-225" baseline="0">
                <a:solidFill>
                  <a:schemeClr val="tx1"/>
                </a:solidFill>
              </a:defRPr>
            </a:lvl1pPr>
          </a:lstStyle>
          <a:p>
            <a:r>
              <a:rPr lang="en-US" dirty="0" smtClean="0"/>
              <a:t>Click to edit title style</a:t>
            </a:r>
            <a:endParaRPr lang="en-US" dirty="0"/>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608003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2860274"/>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2880276547"/>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623248"/>
          </a:xfrm>
        </p:spPr>
        <p:txBody>
          <a:bodyPr/>
          <a:lstStyle>
            <a:lvl1pPr algn="ctr">
              <a:defRPr>
                <a:latin typeface="Candara" pitchFamily="34"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333694427"/>
      </p:ext>
    </p:extLst>
  </p:cSld>
  <p:clrMapOvr>
    <a:masterClrMapping/>
  </p:clrMapOvr>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6999977"/>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250" y="1447810"/>
            <a:ext cx="11151916" cy="2031325"/>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588526699"/>
      </p:ext>
    </p:extLst>
  </p:cSld>
  <p:clrMapOvr>
    <a:masterClrMapping/>
  </p:clrMapOvr>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4_text slide BLU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60866" y="152668"/>
            <a:ext cx="11740353" cy="664797"/>
          </a:xfrm>
        </p:spPr>
        <p:txBody>
          <a:bodyPr/>
          <a:lstStyle>
            <a:lvl1pPr>
              <a:defRPr sz="4800">
                <a:latin typeface="Segoe UI" pitchFamily="34" charset="0"/>
                <a:ea typeface="Segoe UI" pitchFamily="34" charset="0"/>
                <a:cs typeface="Segoe UI" pitchFamily="34" charset="0"/>
              </a:defRPr>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60866" y="1465055"/>
            <a:ext cx="11740353" cy="806795"/>
          </a:xfrm>
        </p:spPr>
        <p:txBody>
          <a:bodyPr>
            <a:normAutofit/>
          </a:bodyPr>
          <a:lstStyle>
            <a:lvl1pPr marL="0" indent="0">
              <a:buNone/>
              <a:defRPr sz="2800" b="0" i="0">
                <a:latin typeface="Segoe UI" pitchFamily="34" charset="0"/>
                <a:ea typeface="Segoe UI" pitchFamily="34" charset="0"/>
                <a:cs typeface="Segoe UI" pitchFamily="34" charset="0"/>
              </a:defRPr>
            </a:lvl1pPr>
          </a:lstStyle>
          <a:p>
            <a:pPr lvl="0"/>
            <a:r>
              <a:rPr lang="en-US" dirty="0" smtClean="0"/>
              <a:t>subhead</a:t>
            </a:r>
          </a:p>
        </p:txBody>
      </p:sp>
      <p:sp>
        <p:nvSpPr>
          <p:cNvPr id="4" name="Text Placeholder 3"/>
          <p:cNvSpPr>
            <a:spLocks noGrp="1"/>
          </p:cNvSpPr>
          <p:nvPr>
            <p:ph type="body" sz="quarter" idx="15" hasCustomPrompt="1"/>
          </p:nvPr>
        </p:nvSpPr>
        <p:spPr>
          <a:xfrm>
            <a:off x="166215" y="2386417"/>
            <a:ext cx="11734635" cy="2867027"/>
          </a:xfrm>
        </p:spPr>
        <p:txBody>
          <a:bodyPr>
            <a:normAutofit/>
          </a:bodyPr>
          <a:lstStyle>
            <a:lvl1pPr marL="0" indent="0">
              <a:buNone/>
              <a:defRPr sz="2400">
                <a:latin typeface="Segoe UI" pitchFamily="34" charset="0"/>
                <a:ea typeface="Segoe UI" pitchFamily="34" charset="0"/>
                <a:cs typeface="Segoe UI" pitchFamily="34" charset="0"/>
              </a:defRPr>
            </a:lvl1pPr>
          </a:lstStyle>
          <a:p>
            <a:pPr lvl="0"/>
            <a:r>
              <a:rPr lang="en-US" dirty="0" smtClean="0"/>
              <a:t>Click to add text</a:t>
            </a:r>
          </a:p>
        </p:txBody>
      </p:sp>
      <p:pic>
        <p:nvPicPr>
          <p:cNvPr id="6" name="Picture 5"/>
          <p:cNvPicPr>
            <a:picLocks noChangeAspect="1"/>
          </p:cNvPicPr>
          <p:nvPr userDrawn="1"/>
        </p:nvPicPr>
        <p:blipFill rotWithShape="1">
          <a:blip r:embed="rId2"/>
          <a:srcRect l="3791" t="24549" r="19021" b="69178"/>
          <a:stretch/>
        </p:blipFill>
        <p:spPr>
          <a:xfrm>
            <a:off x="0" y="6408007"/>
            <a:ext cx="12192000" cy="449997"/>
          </a:xfrm>
          <a:prstGeom prst="rect">
            <a:avLst/>
          </a:prstGeom>
        </p:spPr>
      </p:pic>
      <p:sp>
        <p:nvSpPr>
          <p:cNvPr id="3" name="Slide Number Placeholder 2"/>
          <p:cNvSpPr>
            <a:spLocks noGrp="1"/>
          </p:cNvSpPr>
          <p:nvPr>
            <p:ph type="sldNum" sz="quarter" idx="10"/>
          </p:nvPr>
        </p:nvSpPr>
        <p:spPr>
          <a:xfrm>
            <a:off x="8737600" y="6356352"/>
            <a:ext cx="2844800" cy="365125"/>
          </a:xfrm>
          <a:prstGeom prst="rect">
            <a:avLst/>
          </a:prstGeom>
        </p:spPr>
        <p:txBody>
          <a:bodyPr lIns="91430" tIns="45715" rIns="91430" bIns="45715"/>
          <a:lstStyle>
            <a:lvl1pPr>
              <a:defRPr>
                <a:solidFill>
                  <a:srgbClr val="FFFFFF"/>
                </a:solidFill>
              </a:defRPr>
            </a:lvl1pPr>
          </a:lstStyle>
          <a:p>
            <a:fld id="{EEF83519-0986-6A4F-9867-35DB47F5FA02}" type="slidenum">
              <a:rPr lang="en-US" smtClean="0"/>
              <a:pPr/>
              <a:t>‹#›</a:t>
            </a:fld>
            <a:endParaRPr lang="en-US" dirty="0"/>
          </a:p>
        </p:txBody>
      </p:sp>
    </p:spTree>
    <p:extLst>
      <p:ext uri="{BB962C8B-B14F-4D97-AF65-F5344CB8AC3E}">
        <p14:creationId xmlns:p14="http://schemas.microsoft.com/office/powerpoint/2010/main" val="1678520215"/>
      </p:ext>
    </p:extLst>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smtClean="0"/>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9765067"/>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smtClean="0"/>
              <a:t>Click to edit Master title style</a:t>
            </a:r>
            <a:endParaRPr lang="en-US" dirty="0"/>
          </a:p>
        </p:txBody>
      </p:sp>
    </p:spTree>
    <p:extLst>
      <p:ext uri="{BB962C8B-B14F-4D97-AF65-F5344CB8AC3E}">
        <p14:creationId xmlns:p14="http://schemas.microsoft.com/office/powerpoint/2010/main" val="3874909238"/>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76513198"/>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321752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444254"/>
            <a:ext cx="11151917" cy="567848"/>
          </a:xfr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05"/>
            <a:ext cx="11151917" cy="1532727"/>
          </a:xfrm>
          <a:prstGeom prst="rect">
            <a:avLst/>
          </a:prstGeom>
        </p:spPr>
        <p:txBody>
          <a:bodyPr/>
          <a:lstStyle>
            <a:lvl1pPr marL="213079" indent="-213079">
              <a:buFont typeface="Wingdings" pitchFamily="2" charset="2"/>
              <a:buChar char=""/>
              <a:defRPr sz="3000">
                <a:solidFill>
                  <a:schemeClr val="tx1"/>
                </a:solidFill>
              </a:defRPr>
            </a:lvl1pPr>
            <a:lvl2pPr marL="388065" indent="-174986">
              <a:buFont typeface="Wingdings" pitchFamily="2" charset="2"/>
              <a:buChar char=""/>
              <a:defRPr>
                <a:solidFill>
                  <a:schemeClr val="tx1"/>
                </a:solidFill>
                <a:latin typeface="+mn-lt"/>
              </a:defRPr>
            </a:lvl2pPr>
            <a:lvl3pPr marL="555907" indent="-167844">
              <a:buFont typeface="Wingdings" pitchFamily="2" charset="2"/>
              <a:buChar char=""/>
              <a:tabLst/>
              <a:defRPr>
                <a:solidFill>
                  <a:schemeClr val="tx1"/>
                </a:solidFill>
                <a:latin typeface="+mn-lt"/>
              </a:defRPr>
            </a:lvl3pPr>
            <a:lvl4pPr marL="685659" indent="-129751">
              <a:buFont typeface="Wingdings" pitchFamily="2" charset="2"/>
              <a:buChar char=""/>
              <a:defRPr>
                <a:solidFill>
                  <a:schemeClr val="tx1"/>
                </a:solidFill>
                <a:latin typeface="+mn-lt"/>
              </a:defRPr>
            </a:lvl4pPr>
            <a:lvl5pPr marL="815411" indent="-129751">
              <a:buFont typeface="Wingdings" pitchFamily="2" charset="2"/>
              <a:buChar char=""/>
              <a:tabLst/>
              <a:defRPr>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09/07/2015</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875939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47918261"/>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71182138"/>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639213959"/>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4809404"/>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250" y="1447810"/>
            <a:ext cx="11151916" cy="2031325"/>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1360417767"/>
      </p:ext>
    </p:extLst>
  </p:cSld>
  <p:clrMapOvr>
    <a:masterClrMapping/>
  </p:clrMapOvr>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4_text slide BLU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60866" y="152668"/>
            <a:ext cx="11740353" cy="664797"/>
          </a:xfrm>
        </p:spPr>
        <p:txBody>
          <a:bodyPr/>
          <a:lstStyle>
            <a:lvl1pPr>
              <a:defRPr sz="4800">
                <a:latin typeface="Segoe UI" pitchFamily="34" charset="0"/>
                <a:ea typeface="Segoe UI" pitchFamily="34" charset="0"/>
                <a:cs typeface="Segoe UI" pitchFamily="34" charset="0"/>
              </a:defRPr>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60866" y="1465055"/>
            <a:ext cx="11740353" cy="806795"/>
          </a:xfrm>
        </p:spPr>
        <p:txBody>
          <a:bodyPr>
            <a:normAutofit/>
          </a:bodyPr>
          <a:lstStyle>
            <a:lvl1pPr marL="0" indent="0">
              <a:buNone/>
              <a:defRPr sz="2800" b="0" i="0">
                <a:latin typeface="Segoe UI" pitchFamily="34" charset="0"/>
                <a:ea typeface="Segoe UI" pitchFamily="34" charset="0"/>
                <a:cs typeface="Segoe UI" pitchFamily="34" charset="0"/>
              </a:defRPr>
            </a:lvl1pPr>
          </a:lstStyle>
          <a:p>
            <a:pPr lvl="0"/>
            <a:r>
              <a:rPr lang="en-US" dirty="0" smtClean="0"/>
              <a:t>subhead</a:t>
            </a:r>
          </a:p>
        </p:txBody>
      </p:sp>
      <p:sp>
        <p:nvSpPr>
          <p:cNvPr id="4" name="Text Placeholder 3"/>
          <p:cNvSpPr>
            <a:spLocks noGrp="1"/>
          </p:cNvSpPr>
          <p:nvPr>
            <p:ph type="body" sz="quarter" idx="15" hasCustomPrompt="1"/>
          </p:nvPr>
        </p:nvSpPr>
        <p:spPr>
          <a:xfrm>
            <a:off x="166215" y="2386417"/>
            <a:ext cx="11734635" cy="2867027"/>
          </a:xfrm>
        </p:spPr>
        <p:txBody>
          <a:bodyPr>
            <a:normAutofit/>
          </a:bodyPr>
          <a:lstStyle>
            <a:lvl1pPr marL="0" indent="0">
              <a:buNone/>
              <a:defRPr sz="2400">
                <a:latin typeface="Segoe UI" pitchFamily="34" charset="0"/>
                <a:ea typeface="Segoe UI" pitchFamily="34" charset="0"/>
                <a:cs typeface="Segoe UI" pitchFamily="34" charset="0"/>
              </a:defRPr>
            </a:lvl1pPr>
          </a:lstStyle>
          <a:p>
            <a:pPr lvl="0"/>
            <a:r>
              <a:rPr lang="en-US" dirty="0" smtClean="0"/>
              <a:t>Click to add text</a:t>
            </a:r>
          </a:p>
        </p:txBody>
      </p:sp>
      <p:pic>
        <p:nvPicPr>
          <p:cNvPr id="6" name="Picture 5"/>
          <p:cNvPicPr>
            <a:picLocks noChangeAspect="1"/>
          </p:cNvPicPr>
          <p:nvPr userDrawn="1"/>
        </p:nvPicPr>
        <p:blipFill rotWithShape="1">
          <a:blip r:embed="rId2"/>
          <a:srcRect l="3791" t="24549" r="19021" b="69178"/>
          <a:stretch/>
        </p:blipFill>
        <p:spPr>
          <a:xfrm>
            <a:off x="0" y="6408007"/>
            <a:ext cx="12192000" cy="449997"/>
          </a:xfrm>
          <a:prstGeom prst="rect">
            <a:avLst/>
          </a:prstGeom>
        </p:spPr>
      </p:pic>
      <p:sp>
        <p:nvSpPr>
          <p:cNvPr id="3" name="Slide Number Placeholder 2"/>
          <p:cNvSpPr>
            <a:spLocks noGrp="1"/>
          </p:cNvSpPr>
          <p:nvPr>
            <p:ph type="sldNum" sz="quarter" idx="10"/>
          </p:nvPr>
        </p:nvSpPr>
        <p:spPr>
          <a:xfrm>
            <a:off x="8737600" y="6356352"/>
            <a:ext cx="2844800" cy="365125"/>
          </a:xfrm>
          <a:prstGeom prst="rect">
            <a:avLst/>
          </a:prstGeom>
        </p:spPr>
        <p:txBody>
          <a:bodyPr lIns="91430" tIns="45715" rIns="91430" bIns="45715"/>
          <a:lstStyle>
            <a:lvl1pPr>
              <a:defRPr>
                <a:solidFill>
                  <a:srgbClr val="FFFFFF"/>
                </a:solidFill>
              </a:defRPr>
            </a:lvl1pPr>
          </a:lstStyle>
          <a:p>
            <a:fld id="{EEF83519-0986-6A4F-9867-35DB47F5FA02}" type="slidenum">
              <a:rPr lang="en-US" smtClean="0"/>
              <a:pPr/>
              <a:t>‹#›</a:t>
            </a:fld>
            <a:endParaRPr lang="en-US" dirty="0"/>
          </a:p>
        </p:txBody>
      </p:sp>
    </p:spTree>
    <p:extLst>
      <p:ext uri="{BB962C8B-B14F-4D97-AF65-F5344CB8AC3E}">
        <p14:creationId xmlns:p14="http://schemas.microsoft.com/office/powerpoint/2010/main" val="40171643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520836" y="1447800"/>
            <a:ext cx="5396365" cy="1389611"/>
          </a:xfrm>
        </p:spPr>
        <p:txBody>
          <a:bodyPr>
            <a:spAutoFit/>
          </a:bodyPr>
          <a:lstStyle>
            <a:lvl1pPr marL="219030" indent="-219030">
              <a:spcBef>
                <a:spcPts val="900"/>
              </a:spcBef>
              <a:buClr>
                <a:schemeClr val="tx1"/>
              </a:buClr>
              <a:buFont typeface="Wingdings" pitchFamily="2" charset="2"/>
              <a:buChar char=""/>
              <a:defRPr lang="en-US" dirty="0" smtClean="0"/>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09/07/2015</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4799" y="1447800"/>
            <a:ext cx="5396365" cy="1389611"/>
          </a:xfrm>
        </p:spPr>
        <p:txBody>
          <a:bodyPr>
            <a:spAutoFit/>
          </a:bodyPr>
          <a:lstStyle>
            <a:lvl1pPr marL="219030" indent="-219030">
              <a:spcBef>
                <a:spcPts val="900"/>
              </a:spcBef>
              <a:buClr>
                <a:schemeClr val="tx1"/>
              </a:buClr>
              <a:buFont typeface="Wingdings" pitchFamily="2" charset="2"/>
              <a:buChar char=""/>
              <a:defRPr>
                <a:solidFill>
                  <a:schemeClr val="tx1"/>
                </a:solidFill>
              </a:defRPr>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7243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09/07/2015</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03934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09/07/2015</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73170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447800"/>
            <a:ext cx="11155093" cy="1449628"/>
          </a:xfrm>
        </p:spPr>
        <p:txBody>
          <a:bodyPr/>
          <a:lstStyle>
            <a:lvl1pPr marL="0" indent="0">
              <a:buNone/>
              <a:defRPr sz="2400">
                <a:solidFill>
                  <a:schemeClr val="tx1"/>
                </a:solidFill>
                <a:latin typeface="Consolas" pitchFamily="49" charset="0"/>
                <a:cs typeface="Consolas" pitchFamily="49" charset="0"/>
              </a:defRPr>
            </a:lvl1pPr>
            <a:lvl2pPr marL="254741" indent="0">
              <a:buNone/>
              <a:defRPr>
                <a:solidFill>
                  <a:schemeClr val="tx1"/>
                </a:solidFill>
                <a:latin typeface="Consolas" pitchFamily="49" charset="0"/>
                <a:cs typeface="Consolas" pitchFamily="49" charset="0"/>
              </a:defRPr>
            </a:lvl2pPr>
            <a:lvl3pPr marL="429729" indent="0">
              <a:buNone/>
              <a:defRPr>
                <a:solidFill>
                  <a:schemeClr val="tx1"/>
                </a:solidFill>
                <a:latin typeface="Consolas" pitchFamily="49" charset="0"/>
                <a:cs typeface="Consolas" pitchFamily="49" charset="0"/>
              </a:defRPr>
            </a:lvl3pPr>
            <a:lvl4pPr marL="598761" indent="0">
              <a:buNone/>
              <a:defRPr>
                <a:solidFill>
                  <a:schemeClr val="tx1"/>
                </a:solidFill>
                <a:latin typeface="Consolas" pitchFamily="49" charset="0"/>
                <a:cs typeface="Consolas" pitchFamily="49" charset="0"/>
              </a:defRPr>
            </a:lvl4pPr>
            <a:lvl5pPr marL="772558" indent="0">
              <a:buNone/>
              <a:defRPr>
                <a:solidFill>
                  <a:schemeClr val="tx1"/>
                </a:soli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09/07/2015</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25068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7197" y="2066769"/>
            <a:ext cx="6117617" cy="2250329"/>
          </a:xfrm>
          <a:prstGeom prst="rect">
            <a:avLst/>
          </a:prstGeom>
        </p:spPr>
      </p:pic>
      <p:sp>
        <p:nvSpPr>
          <p:cNvPr id="6" name="TextBox 5"/>
          <p:cNvSpPr txBox="1"/>
          <p:nvPr userDrawn="1"/>
        </p:nvSpPr>
        <p:spPr>
          <a:xfrm>
            <a:off x="2801821" y="6254261"/>
            <a:ext cx="6588369" cy="107722"/>
          </a:xfrm>
          <a:prstGeom prst="rect">
            <a:avLst/>
          </a:prstGeom>
          <a:noFill/>
        </p:spPr>
        <p:txBody>
          <a:bodyPr wrap="square" lIns="0" tIns="0" rIns="0" bIns="0" rtlCol="0">
            <a:spAutoFit/>
          </a:bodyPr>
          <a:lstStyle/>
          <a:p>
            <a:pPr algn="ctr" defTabSz="685631"/>
            <a:r>
              <a:rPr lang="en-GB" sz="700" dirty="0" smtClean="0">
                <a:solidFill>
                  <a:srgbClr val="FFFFFF"/>
                </a:solidFill>
              </a:rPr>
              <a:t>©2013 Microsoft Corporation. All rights reserved.</a:t>
            </a:r>
          </a:p>
        </p:txBody>
      </p:sp>
    </p:spTree>
    <p:extLst>
      <p:ext uri="{BB962C8B-B14F-4D97-AF65-F5344CB8AC3E}">
        <p14:creationId xmlns:p14="http://schemas.microsoft.com/office/powerpoint/2010/main" val="76091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56784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13"/>
            <a:ext cx="11151917" cy="14911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382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462"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0675154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462"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2601906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smtClean="0">
                <a:solidFill>
                  <a:srgbClr val="FFFFFF"/>
                </a:solidFill>
              </a:rPr>
              <a:t>Agenda</a:t>
            </a:r>
          </a:p>
        </p:txBody>
      </p:sp>
    </p:spTree>
    <p:extLst>
      <p:ext uri="{BB962C8B-B14F-4D97-AF65-F5344CB8AC3E}">
        <p14:creationId xmlns:p14="http://schemas.microsoft.com/office/powerpoint/2010/main" val="24051582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8447624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6027137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36769385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543266781"/>
      </p:ext>
    </p:extLst>
  </p:cSld>
  <p:clrMapOvr>
    <a:masterClrMapping/>
  </p:clrMapOvr>
  <p:transition spd="slow">
    <p:push/>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195923335"/>
      </p:ext>
    </p:extLst>
  </p:cSld>
  <p:clrMapOvr>
    <a:masterClrMapping/>
  </p:clrMapOvr>
  <p:transition spd="slow">
    <p:push/>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4166084906"/>
      </p:ext>
    </p:extLst>
  </p:cSld>
  <p:clrMapOvr>
    <a:masterClrMapping/>
  </p:clrMapOvr>
  <p:transition spd="slow">
    <p:push/>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009231823"/>
      </p:ext>
    </p:extLst>
  </p:cSld>
  <p:clrMapOvr>
    <a:masterClrMapping/>
  </p:clrMapOvr>
  <p:transition spd="slow">
    <p:push dir="u"/>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13471749"/>
      </p:ext>
    </p:extLst>
  </p:cSld>
  <p:clrMapOvr>
    <a:masterClrMapping/>
  </p:clrMapOvr>
  <p:transition spd="slow">
    <p:push dir="u"/>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035597"/>
      </p:ext>
    </p:extLst>
  </p:cSld>
  <p:clrMapOvr>
    <a:masterClrMapping/>
  </p:clrMapOvr>
  <p:transition spd="slow">
    <p:push dir="u"/>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266619398"/>
      </p:ext>
    </p:extLst>
  </p:cSld>
  <p:clrMapOvr>
    <a:masterClrMapping/>
  </p:clrMapOvr>
  <p:transition spd="slow">
    <p:push dir="u"/>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smtClean="0"/>
              <a:t>Click icon to add picture</a:t>
            </a:r>
            <a:endParaRPr lang="de-CH" dirty="0"/>
          </a:p>
        </p:txBody>
      </p:sp>
    </p:spTree>
    <p:extLst>
      <p:ext uri="{BB962C8B-B14F-4D97-AF65-F5344CB8AC3E}">
        <p14:creationId xmlns:p14="http://schemas.microsoft.com/office/powerpoint/2010/main" val="3618769855"/>
      </p:ext>
    </p:extLst>
  </p:cSld>
  <p:clrMapOvr>
    <a:masterClrMapping/>
  </p:clrMapOvr>
  <p:transition spd="slow">
    <p:push dir="u"/>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927064356"/>
      </p:ext>
    </p:extLst>
  </p:cSld>
  <p:clrMapOvr>
    <a:masterClrMapping/>
  </p:clrMapOvr>
  <p:transition spd="slow">
    <p:push dir="u"/>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791417586"/>
      </p:ext>
    </p:extLst>
  </p:cSld>
  <p:clrMapOvr>
    <a:masterClrMapping/>
  </p:clrMapOvr>
  <p:transition spd="slow">
    <p:push dir="u"/>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187438677"/>
      </p:ext>
    </p:extLst>
  </p:cSld>
  <p:clrMapOvr>
    <a:masterClrMapping/>
  </p:clrMapOvr>
  <p:transition spd="slow">
    <p:push dir="u"/>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256616101"/>
      </p:ext>
    </p:extLst>
  </p:cSld>
  <p:clrMapOvr>
    <a:masterClrMapping/>
  </p:clrMapOvr>
  <p:transition spd="slow">
    <p:push dir="u"/>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222369491"/>
      </p:ext>
    </p:extLst>
  </p:cSld>
  <p:clrMapOvr>
    <a:masterClrMapping/>
  </p:clrMapOvr>
  <p:transition spd="slow">
    <p:push dir="u"/>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a:t>
            </a:r>
            <a:r>
              <a:rPr lang="en-US" sz="667" dirty="0" smtClean="0">
                <a:gradFill>
                  <a:gsLst>
                    <a:gs pos="0">
                      <a:srgbClr val="FFFFFF"/>
                    </a:gs>
                    <a:gs pos="100000">
                      <a:srgbClr val="FFFFFF"/>
                    </a:gs>
                  </a:gsLst>
                  <a:lin ang="5400000" scaled="0"/>
                </a:gradFill>
                <a:cs typeface="Arial" charset="0"/>
              </a:rPr>
              <a:t>2012 Microsoft </a:t>
            </a:r>
            <a:r>
              <a:rPr lang="en-US" sz="667"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gradFill>
                  <a:gsLst>
                    <a:gs pos="0">
                      <a:srgbClr val="FFFFFF"/>
                    </a:gs>
                    <a:gs pos="100000">
                      <a:srgbClr val="FFFFFF"/>
                    </a:gs>
                  </a:gsLst>
                  <a:lin ang="5400000" scaled="0"/>
                </a:gradFill>
                <a:cs typeface="Arial" charset="0"/>
              </a:rPr>
              <a:t>MICROSOFT </a:t>
            </a:r>
            <a:r>
              <a:rPr lang="en-US" sz="667"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831971168"/>
      </p:ext>
    </p:extLst>
  </p:cSld>
  <p:clrMapOvr>
    <a:masterClrMapping/>
  </p:clrMapOvr>
  <p:transition spd="slow">
    <p:push/>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187670027"/>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4883447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smtClean="0"/>
              <a:t>Click to edit master title style</a:t>
            </a:r>
            <a:endParaRPr lang="en-US" dirty="0"/>
          </a:p>
        </p:txBody>
      </p:sp>
    </p:spTree>
    <p:extLst>
      <p:ext uri="{BB962C8B-B14F-4D97-AF65-F5344CB8AC3E}">
        <p14:creationId xmlns:p14="http://schemas.microsoft.com/office/powerpoint/2010/main" val="38402426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802" y="6248216"/>
            <a:ext cx="7228111" cy="365125"/>
          </a:xfrm>
          <a:prstGeom prst="rect">
            <a:avLst/>
          </a:prstGeom>
        </p:spPr>
        <p:txBody>
          <a:bodyPr/>
          <a:lstStyle>
            <a:lvl1pPr>
              <a:defRPr/>
            </a:lvl1pPr>
          </a:lstStyle>
          <a:p>
            <a:pPr defTabSz="914462"/>
            <a:endParaRPr lang="en-GB" sz="1867">
              <a:solidFill>
                <a:srgbClr val="505050"/>
              </a:solidFill>
            </a:endParaRPr>
          </a:p>
        </p:txBody>
      </p:sp>
      <p:sp>
        <p:nvSpPr>
          <p:cNvPr id="5" name="Slide Number Placeholder 4"/>
          <p:cNvSpPr>
            <a:spLocks noGrp="1"/>
          </p:cNvSpPr>
          <p:nvPr>
            <p:ph type="sldNum" sz="quarter" idx="11"/>
          </p:nvPr>
        </p:nvSpPr>
        <p:spPr>
          <a:xfrm>
            <a:off x="0" y="1272223"/>
            <a:ext cx="711200" cy="244476"/>
          </a:xfrm>
          <a:prstGeom prst="rect">
            <a:avLst/>
          </a:prstGeom>
        </p:spPr>
        <p:txBody>
          <a:bodyPr/>
          <a:lstStyle>
            <a:lvl1pPr>
              <a:defRPr/>
            </a:lvl1pPr>
          </a:lstStyle>
          <a:p>
            <a:pPr defTabSz="914462"/>
            <a:fld id="{8BAA82A5-D41F-40B6-864A-06BCCF57D3E7}" type="slidenum">
              <a:rPr lang="en-GB" sz="1867" smtClean="0">
                <a:solidFill>
                  <a:srgbClr val="505050"/>
                </a:solidFill>
              </a:rPr>
              <a:pPr defTabSz="914462"/>
              <a:t>‹#›</a:t>
            </a:fld>
            <a:endParaRPr lang="en-GB" sz="1867">
              <a:solidFill>
                <a:srgbClr val="505050"/>
              </a:solidFill>
            </a:endParaRPr>
          </a:p>
        </p:txBody>
      </p:sp>
      <p:sp>
        <p:nvSpPr>
          <p:cNvPr id="6" name="Date Placeholder 5"/>
          <p:cNvSpPr>
            <a:spLocks noGrp="1"/>
          </p:cNvSpPr>
          <p:nvPr>
            <p:ph type="dt" sz="half" idx="12"/>
          </p:nvPr>
        </p:nvSpPr>
        <p:spPr>
          <a:xfrm>
            <a:off x="8128000" y="6248411"/>
            <a:ext cx="3556000" cy="365125"/>
          </a:xfrm>
          <a:prstGeom prst="rect">
            <a:avLst/>
          </a:prstGeom>
        </p:spPr>
        <p:txBody>
          <a:bodyPr/>
          <a:lstStyle>
            <a:lvl1pPr>
              <a:defRPr/>
            </a:lvl1pPr>
          </a:lstStyle>
          <a:p>
            <a:pPr defTabSz="914462"/>
            <a:endParaRPr lang="en-GB" sz="1867">
              <a:solidFill>
                <a:srgbClr val="505050"/>
              </a:solidFill>
            </a:endParaRPr>
          </a:p>
        </p:txBody>
      </p:sp>
    </p:spTree>
    <p:extLst>
      <p:ext uri="{BB962C8B-B14F-4D97-AF65-F5344CB8AC3E}">
        <p14:creationId xmlns:p14="http://schemas.microsoft.com/office/powerpoint/2010/main" val="2732935169"/>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462"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12706385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462"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8503095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smtClean="0">
                <a:solidFill>
                  <a:srgbClr val="FFFFFF"/>
                </a:solidFill>
              </a:rPr>
              <a:t>Agenda</a:t>
            </a:r>
          </a:p>
        </p:txBody>
      </p:sp>
    </p:spTree>
    <p:extLst>
      <p:ext uri="{BB962C8B-B14F-4D97-AF65-F5344CB8AC3E}">
        <p14:creationId xmlns:p14="http://schemas.microsoft.com/office/powerpoint/2010/main" val="23493537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12532755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8616605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42213520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99601676"/>
      </p:ext>
    </p:extLst>
  </p:cSld>
  <p:clrMapOvr>
    <a:masterClrMapping/>
  </p:clrMapOvr>
  <p:transition spd="slow">
    <p:push/>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038186514"/>
      </p:ext>
    </p:extLst>
  </p:cSld>
  <p:clrMapOvr>
    <a:masterClrMapping/>
  </p:clrMapOvr>
  <p:transition spd="slow">
    <p:push/>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225510815"/>
      </p:ext>
    </p:extLst>
  </p:cSld>
  <p:clrMapOvr>
    <a:masterClrMapping/>
  </p:clrMapOvr>
  <p:transition spd="slow">
    <p:push/>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91993847"/>
      </p:ext>
    </p:extLst>
  </p:cSld>
  <p:clrMapOvr>
    <a:masterClrMapping/>
  </p:clrMapOvr>
  <p:transition spd="slow">
    <p:push dir="u"/>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68196549"/>
      </p:ext>
    </p:extLst>
  </p:cSld>
  <p:clrMapOvr>
    <a:masterClrMapping/>
  </p:clrMapOvr>
  <p:transition spd="slow">
    <p:push dir="u"/>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507950"/>
      </p:ext>
    </p:extLst>
  </p:cSld>
  <p:clrMapOvr>
    <a:masterClrMapping/>
  </p:clrMapOvr>
  <p:transition spd="slow">
    <p:push dir="u"/>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24264029"/>
      </p:ext>
    </p:extLst>
  </p:cSld>
  <p:clrMapOvr>
    <a:masterClrMapping/>
  </p:clrMapOvr>
  <p:transition spd="slow">
    <p:push dir="u"/>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smtClean="0"/>
              <a:t>Click icon to add picture</a:t>
            </a:r>
            <a:endParaRPr lang="de-CH" dirty="0"/>
          </a:p>
        </p:txBody>
      </p:sp>
    </p:spTree>
    <p:extLst>
      <p:ext uri="{BB962C8B-B14F-4D97-AF65-F5344CB8AC3E}">
        <p14:creationId xmlns:p14="http://schemas.microsoft.com/office/powerpoint/2010/main" val="3150505187"/>
      </p:ext>
    </p:extLst>
  </p:cSld>
  <p:clrMapOvr>
    <a:masterClrMapping/>
  </p:clrMapOvr>
  <p:transition spd="slow">
    <p:push dir="u"/>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757119726"/>
      </p:ext>
    </p:extLst>
  </p:cSld>
  <p:clrMapOvr>
    <a:masterClrMapping/>
  </p:clrMapOvr>
  <p:transition spd="slow">
    <p:push dir="u"/>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817237835"/>
      </p:ext>
    </p:extLst>
  </p:cSld>
  <p:clrMapOvr>
    <a:masterClrMapping/>
  </p:clrMapOvr>
  <p:transition spd="slow">
    <p:push dir="u"/>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590079309"/>
      </p:ext>
    </p:extLst>
  </p:cSld>
  <p:clrMapOvr>
    <a:masterClrMapping/>
  </p:clrMapOvr>
  <p:transition spd="slow">
    <p:push dir="u"/>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55278066"/>
      </p:ext>
    </p:extLst>
  </p:cSld>
  <p:clrMapOvr>
    <a:masterClrMapping/>
  </p:clrMapOvr>
  <p:transition spd="slow">
    <p:push dir="u"/>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124123955"/>
      </p:ext>
    </p:extLst>
  </p:cSld>
  <p:clrMapOvr>
    <a:masterClrMapping/>
  </p:clrMapOvr>
  <p:transition spd="slow">
    <p:push dir="u"/>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a:t>
            </a:r>
            <a:r>
              <a:rPr lang="en-US" sz="667" dirty="0" smtClean="0">
                <a:gradFill>
                  <a:gsLst>
                    <a:gs pos="0">
                      <a:srgbClr val="FFFFFF"/>
                    </a:gs>
                    <a:gs pos="100000">
                      <a:srgbClr val="FFFFFF"/>
                    </a:gs>
                  </a:gsLst>
                  <a:lin ang="5400000" scaled="0"/>
                </a:gradFill>
                <a:cs typeface="Arial" charset="0"/>
              </a:rPr>
              <a:t>2012 Microsoft </a:t>
            </a:r>
            <a:r>
              <a:rPr lang="en-US" sz="667"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gradFill>
                  <a:gsLst>
                    <a:gs pos="0">
                      <a:srgbClr val="FFFFFF"/>
                    </a:gs>
                    <a:gs pos="100000">
                      <a:srgbClr val="FFFFFF"/>
                    </a:gs>
                  </a:gsLst>
                  <a:lin ang="5400000" scaled="0"/>
                </a:gradFill>
                <a:cs typeface="Arial" charset="0"/>
              </a:rPr>
              <a:t>MICROSOFT </a:t>
            </a:r>
            <a:r>
              <a:rPr lang="en-US" sz="667"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3446223407"/>
      </p:ext>
    </p:extLst>
  </p:cSld>
  <p:clrMapOvr>
    <a:masterClrMapping/>
  </p:clrMapOvr>
  <p:transition spd="slow">
    <p:push/>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739153302"/>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76730534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smtClean="0"/>
              <a:t>Click to edit master title style</a:t>
            </a:r>
            <a:endParaRPr lang="en-US" dirty="0"/>
          </a:p>
        </p:txBody>
      </p:sp>
    </p:spTree>
    <p:extLst>
      <p:ext uri="{BB962C8B-B14F-4D97-AF65-F5344CB8AC3E}">
        <p14:creationId xmlns:p14="http://schemas.microsoft.com/office/powerpoint/2010/main" val="186148306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smtClean="0"/>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670787"/>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smtClean="0"/>
              <a:t>Click to edit Master title style</a:t>
            </a:r>
            <a:endParaRPr lang="en-US" dirty="0"/>
          </a:p>
        </p:txBody>
      </p:sp>
    </p:spTree>
    <p:extLst>
      <p:ext uri="{BB962C8B-B14F-4D97-AF65-F5344CB8AC3E}">
        <p14:creationId xmlns:p14="http://schemas.microsoft.com/office/powerpoint/2010/main" val="1208582520"/>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84303558"/>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22705018"/>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36679590"/>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7214536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4185979344"/>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74312353"/>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250" y="1447810"/>
            <a:ext cx="11151916" cy="2031325"/>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2338950257"/>
      </p:ext>
    </p:extLst>
  </p:cSld>
  <p:clrMapOvr>
    <a:masterClrMapping/>
  </p:clrMapOvr>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4_text slide BLU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60866" y="152668"/>
            <a:ext cx="11740353" cy="664797"/>
          </a:xfrm>
        </p:spPr>
        <p:txBody>
          <a:bodyPr/>
          <a:lstStyle>
            <a:lvl1pPr>
              <a:defRPr sz="4800">
                <a:latin typeface="Segoe UI" pitchFamily="34" charset="0"/>
                <a:ea typeface="Segoe UI" pitchFamily="34" charset="0"/>
                <a:cs typeface="Segoe UI" pitchFamily="34" charset="0"/>
              </a:defRPr>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60866" y="1465055"/>
            <a:ext cx="11740353" cy="806795"/>
          </a:xfrm>
        </p:spPr>
        <p:txBody>
          <a:bodyPr>
            <a:normAutofit/>
          </a:bodyPr>
          <a:lstStyle>
            <a:lvl1pPr marL="0" indent="0">
              <a:buNone/>
              <a:defRPr sz="2800" b="0" i="0">
                <a:latin typeface="Segoe UI" pitchFamily="34" charset="0"/>
                <a:ea typeface="Segoe UI" pitchFamily="34" charset="0"/>
                <a:cs typeface="Segoe UI" pitchFamily="34" charset="0"/>
              </a:defRPr>
            </a:lvl1pPr>
          </a:lstStyle>
          <a:p>
            <a:pPr lvl="0"/>
            <a:r>
              <a:rPr lang="en-US" dirty="0" smtClean="0"/>
              <a:t>subhead</a:t>
            </a:r>
          </a:p>
        </p:txBody>
      </p:sp>
      <p:sp>
        <p:nvSpPr>
          <p:cNvPr id="4" name="Text Placeholder 3"/>
          <p:cNvSpPr>
            <a:spLocks noGrp="1"/>
          </p:cNvSpPr>
          <p:nvPr>
            <p:ph type="body" sz="quarter" idx="15" hasCustomPrompt="1"/>
          </p:nvPr>
        </p:nvSpPr>
        <p:spPr>
          <a:xfrm>
            <a:off x="166215" y="2386417"/>
            <a:ext cx="11734635" cy="2867027"/>
          </a:xfrm>
        </p:spPr>
        <p:txBody>
          <a:bodyPr>
            <a:normAutofit/>
          </a:bodyPr>
          <a:lstStyle>
            <a:lvl1pPr marL="0" indent="0">
              <a:buNone/>
              <a:defRPr sz="2400">
                <a:latin typeface="Segoe UI" pitchFamily="34" charset="0"/>
                <a:ea typeface="Segoe UI" pitchFamily="34" charset="0"/>
                <a:cs typeface="Segoe UI" pitchFamily="34" charset="0"/>
              </a:defRPr>
            </a:lvl1pPr>
          </a:lstStyle>
          <a:p>
            <a:pPr lvl="0"/>
            <a:r>
              <a:rPr lang="en-US" dirty="0" smtClean="0"/>
              <a:t>Click to add text</a:t>
            </a:r>
          </a:p>
        </p:txBody>
      </p:sp>
      <p:pic>
        <p:nvPicPr>
          <p:cNvPr id="6" name="Picture 5"/>
          <p:cNvPicPr>
            <a:picLocks noChangeAspect="1"/>
          </p:cNvPicPr>
          <p:nvPr userDrawn="1"/>
        </p:nvPicPr>
        <p:blipFill rotWithShape="1">
          <a:blip r:embed="rId2"/>
          <a:srcRect l="3791" t="24549" r="19021" b="69178"/>
          <a:stretch/>
        </p:blipFill>
        <p:spPr>
          <a:xfrm>
            <a:off x="0" y="6408007"/>
            <a:ext cx="12192000" cy="449997"/>
          </a:xfrm>
          <a:prstGeom prst="rect">
            <a:avLst/>
          </a:prstGeom>
        </p:spPr>
      </p:pic>
      <p:sp>
        <p:nvSpPr>
          <p:cNvPr id="3" name="Slide Number Placeholder 2"/>
          <p:cNvSpPr>
            <a:spLocks noGrp="1"/>
          </p:cNvSpPr>
          <p:nvPr>
            <p:ph type="sldNum" sz="quarter" idx="10"/>
          </p:nvPr>
        </p:nvSpPr>
        <p:spPr>
          <a:xfrm>
            <a:off x="8737600" y="6356352"/>
            <a:ext cx="2844800" cy="365125"/>
          </a:xfrm>
          <a:prstGeom prst="rect">
            <a:avLst/>
          </a:prstGeom>
        </p:spPr>
        <p:txBody>
          <a:bodyPr lIns="91430" tIns="45715" rIns="91430" bIns="45715"/>
          <a:lstStyle>
            <a:lvl1pPr>
              <a:defRPr>
                <a:solidFill>
                  <a:srgbClr val="FFFFFF"/>
                </a:solidFill>
              </a:defRPr>
            </a:lvl1pPr>
          </a:lstStyle>
          <a:p>
            <a:fld id="{EEF83519-0986-6A4F-9867-35DB47F5FA02}" type="slidenum">
              <a:rPr lang="en-US" smtClean="0"/>
              <a:pPr/>
              <a:t>‹#›</a:t>
            </a:fld>
            <a:endParaRPr lang="en-US" dirty="0"/>
          </a:p>
        </p:txBody>
      </p:sp>
    </p:spTree>
    <p:extLst>
      <p:ext uri="{BB962C8B-B14F-4D97-AF65-F5344CB8AC3E}">
        <p14:creationId xmlns:p14="http://schemas.microsoft.com/office/powerpoint/2010/main" val="3321672628"/>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6" y="2710558"/>
            <a:ext cx="9634305" cy="747897"/>
          </a:xfrm>
        </p:spPr>
        <p:txBody>
          <a:bodyPr anchor="b" anchorCtr="0"/>
          <a:lstStyle>
            <a:lvl1pPr>
              <a:defRPr sz="5400" spc="-113" baseline="0">
                <a:solidFill>
                  <a:schemeClr val="tx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777538"/>
            <a:ext cx="9660192" cy="498599"/>
          </a:xfrm>
        </p:spPr>
        <p:txBody>
          <a:bodyPr>
            <a:noAutofit/>
          </a:bodyPr>
          <a:lstStyle>
            <a:lvl1pPr marL="0" indent="0">
              <a:spcBef>
                <a:spcPts val="0"/>
              </a:spcBef>
              <a:buNone/>
              <a:defRPr spc="-53" baseline="0">
                <a:solidFill>
                  <a:schemeClr val="tx1"/>
                </a:solidFill>
                <a:latin typeface="+mj-lt"/>
              </a:defRPr>
            </a:lvl1pPr>
          </a:lstStyle>
          <a:p>
            <a:pPr lvl="0"/>
            <a:r>
              <a:rPr lang="en-US" dirty="0" smtClean="0"/>
              <a:t>Speaker Title</a:t>
            </a:r>
            <a:endParaRPr lang="en-US" dirty="0"/>
          </a:p>
        </p:txBody>
      </p:sp>
      <p:sp>
        <p:nvSpPr>
          <p:cNvPr id="4" name="Rectangle 3"/>
          <p:cNvSpPr/>
          <p:nvPr userDrawn="1"/>
        </p:nvSpPr>
        <p:spPr bwMode="auto">
          <a:xfrm>
            <a:off x="9" y="6"/>
            <a:ext cx="1259785" cy="125945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ctr" anchorCtr="0" forceAA="0" compatLnSpc="1">
            <a:prstTxWarp prst="textNoShape">
              <a:avLst/>
            </a:prstTxWarp>
            <a:noAutofit/>
          </a:bodyPr>
          <a:lstStyle/>
          <a:p>
            <a:pPr algn="ctr" defTabSz="685434" fontAlgn="base">
              <a:spcBef>
                <a:spcPct val="0"/>
              </a:spcBef>
              <a:spcAft>
                <a:spcPct val="0"/>
              </a:spcAft>
            </a:pPr>
            <a:endParaRPr lang="en-GB" sz="1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90" y="422458"/>
            <a:ext cx="1052415" cy="293791"/>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09/07/2015</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6956" y="360009"/>
            <a:ext cx="1488000" cy="547352"/>
          </a:xfrm>
          <a:prstGeom prst="rect">
            <a:avLst/>
          </a:prstGeom>
        </p:spPr>
      </p:pic>
    </p:spTree>
    <p:extLst>
      <p:ext uri="{BB962C8B-B14F-4D97-AF65-F5344CB8AC3E}">
        <p14:creationId xmlns:p14="http://schemas.microsoft.com/office/powerpoint/2010/main" val="329722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3020791"/>
            <a:ext cx="11151917" cy="914096"/>
          </a:xfrm>
        </p:spPr>
        <p:txBody>
          <a:bodyPr anchor="b" anchorCtr="0"/>
          <a:lstStyle>
            <a:lvl1pPr>
              <a:defRPr sz="6600" spc="-225" baseline="0">
                <a:solidFill>
                  <a:schemeClr val="tx1"/>
                </a:solidFill>
              </a:defRPr>
            </a:lvl1pPr>
          </a:lstStyle>
          <a:p>
            <a:r>
              <a:rPr lang="en-US" dirty="0" smtClean="0"/>
              <a:t>Click to edit title style</a:t>
            </a:r>
            <a:endParaRPr lang="en-US" dirty="0"/>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335769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444254"/>
            <a:ext cx="11151917" cy="567848"/>
          </a:xfr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05"/>
            <a:ext cx="11151917" cy="1532727"/>
          </a:xfrm>
          <a:prstGeom prst="rect">
            <a:avLst/>
          </a:prstGeom>
        </p:spPr>
        <p:txBody>
          <a:bodyPr/>
          <a:lstStyle>
            <a:lvl1pPr marL="213079" indent="-213079">
              <a:buFont typeface="Wingdings" pitchFamily="2" charset="2"/>
              <a:buChar char=""/>
              <a:defRPr sz="3000">
                <a:solidFill>
                  <a:schemeClr val="tx1"/>
                </a:solidFill>
              </a:defRPr>
            </a:lvl1pPr>
            <a:lvl2pPr marL="388065" indent="-174986">
              <a:buFont typeface="Wingdings" pitchFamily="2" charset="2"/>
              <a:buChar char=""/>
              <a:defRPr>
                <a:solidFill>
                  <a:schemeClr val="tx1"/>
                </a:solidFill>
                <a:latin typeface="+mn-lt"/>
              </a:defRPr>
            </a:lvl2pPr>
            <a:lvl3pPr marL="555907" indent="-167844">
              <a:buFont typeface="Wingdings" pitchFamily="2" charset="2"/>
              <a:buChar char=""/>
              <a:tabLst/>
              <a:defRPr>
                <a:solidFill>
                  <a:schemeClr val="tx1"/>
                </a:solidFill>
                <a:latin typeface="+mn-lt"/>
              </a:defRPr>
            </a:lvl3pPr>
            <a:lvl4pPr marL="685659" indent="-129751">
              <a:buFont typeface="Wingdings" pitchFamily="2" charset="2"/>
              <a:buChar char=""/>
              <a:defRPr>
                <a:solidFill>
                  <a:schemeClr val="tx1"/>
                </a:solidFill>
                <a:latin typeface="+mn-lt"/>
              </a:defRPr>
            </a:lvl4pPr>
            <a:lvl5pPr marL="815411" indent="-129751">
              <a:buFont typeface="Wingdings" pitchFamily="2" charset="2"/>
              <a:buChar char=""/>
              <a:tabLst/>
              <a:defRPr>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09/07/2015</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682935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623248"/>
          </a:xfrm>
        </p:spPr>
        <p:txBody>
          <a:bodyPr/>
          <a:lstStyle>
            <a:lvl1pPr algn="ctr">
              <a:defRPr>
                <a:latin typeface="Candara" pitchFamily="34"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1887219711"/>
      </p:ext>
    </p:extLst>
  </p:cSld>
  <p:clrMapOvr>
    <a:masterClrMapping/>
  </p:clrMapOvr>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520836" y="1447800"/>
            <a:ext cx="5396365" cy="1389611"/>
          </a:xfrm>
        </p:spPr>
        <p:txBody>
          <a:bodyPr>
            <a:spAutoFit/>
          </a:bodyPr>
          <a:lstStyle>
            <a:lvl1pPr marL="219030" indent="-219030">
              <a:spcBef>
                <a:spcPts val="900"/>
              </a:spcBef>
              <a:buClr>
                <a:schemeClr val="tx1"/>
              </a:buClr>
              <a:buFont typeface="Wingdings" pitchFamily="2" charset="2"/>
              <a:buChar char=""/>
              <a:defRPr lang="en-US" dirty="0" smtClean="0"/>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09/07/2015</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4799" y="1447800"/>
            <a:ext cx="5396365" cy="1389611"/>
          </a:xfrm>
        </p:spPr>
        <p:txBody>
          <a:bodyPr>
            <a:spAutoFit/>
          </a:bodyPr>
          <a:lstStyle>
            <a:lvl1pPr marL="219030" indent="-219030">
              <a:spcBef>
                <a:spcPts val="900"/>
              </a:spcBef>
              <a:buClr>
                <a:schemeClr val="tx1"/>
              </a:buClr>
              <a:buFont typeface="Wingdings" pitchFamily="2" charset="2"/>
              <a:buChar char=""/>
              <a:defRPr>
                <a:solidFill>
                  <a:schemeClr val="tx1"/>
                </a:solidFill>
              </a:defRPr>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695310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09/07/2015</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1485688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09/07/2015</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528773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447800"/>
            <a:ext cx="11155093" cy="1449628"/>
          </a:xfrm>
        </p:spPr>
        <p:txBody>
          <a:bodyPr/>
          <a:lstStyle>
            <a:lvl1pPr marL="0" indent="0">
              <a:buNone/>
              <a:defRPr sz="2400">
                <a:solidFill>
                  <a:schemeClr val="tx1"/>
                </a:solidFill>
                <a:latin typeface="Consolas" pitchFamily="49" charset="0"/>
                <a:cs typeface="Consolas" pitchFamily="49" charset="0"/>
              </a:defRPr>
            </a:lvl1pPr>
            <a:lvl2pPr marL="254741" indent="0">
              <a:buNone/>
              <a:defRPr>
                <a:solidFill>
                  <a:schemeClr val="tx1"/>
                </a:solidFill>
                <a:latin typeface="Consolas" pitchFamily="49" charset="0"/>
                <a:cs typeface="Consolas" pitchFamily="49" charset="0"/>
              </a:defRPr>
            </a:lvl2pPr>
            <a:lvl3pPr marL="429729" indent="0">
              <a:buNone/>
              <a:defRPr>
                <a:solidFill>
                  <a:schemeClr val="tx1"/>
                </a:solidFill>
                <a:latin typeface="Consolas" pitchFamily="49" charset="0"/>
                <a:cs typeface="Consolas" pitchFamily="49" charset="0"/>
              </a:defRPr>
            </a:lvl3pPr>
            <a:lvl4pPr marL="598761" indent="0">
              <a:buNone/>
              <a:defRPr>
                <a:solidFill>
                  <a:schemeClr val="tx1"/>
                </a:solidFill>
                <a:latin typeface="Consolas" pitchFamily="49" charset="0"/>
                <a:cs typeface="Consolas" pitchFamily="49" charset="0"/>
              </a:defRPr>
            </a:lvl4pPr>
            <a:lvl5pPr marL="772558" indent="0">
              <a:buNone/>
              <a:defRPr>
                <a:solidFill>
                  <a:schemeClr val="tx1"/>
                </a:soli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09/07/2015</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546634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7197" y="2066769"/>
            <a:ext cx="6117617" cy="2250329"/>
          </a:xfrm>
          <a:prstGeom prst="rect">
            <a:avLst/>
          </a:prstGeom>
        </p:spPr>
      </p:pic>
      <p:sp>
        <p:nvSpPr>
          <p:cNvPr id="6" name="TextBox 5"/>
          <p:cNvSpPr txBox="1"/>
          <p:nvPr userDrawn="1"/>
        </p:nvSpPr>
        <p:spPr>
          <a:xfrm>
            <a:off x="2801821" y="6254261"/>
            <a:ext cx="6588369" cy="107722"/>
          </a:xfrm>
          <a:prstGeom prst="rect">
            <a:avLst/>
          </a:prstGeom>
          <a:noFill/>
        </p:spPr>
        <p:txBody>
          <a:bodyPr wrap="square" lIns="0" tIns="0" rIns="0" bIns="0" rtlCol="0">
            <a:spAutoFit/>
          </a:bodyPr>
          <a:lstStyle/>
          <a:p>
            <a:pPr algn="ctr" defTabSz="685631"/>
            <a:r>
              <a:rPr lang="en-GB" sz="700" dirty="0" smtClean="0">
                <a:solidFill>
                  <a:srgbClr val="FFFFFF"/>
                </a:solidFill>
              </a:rPr>
              <a:t>©2013 Microsoft Corporation. All rights reserved.</a:t>
            </a:r>
          </a:p>
        </p:txBody>
      </p:sp>
    </p:spTree>
    <p:extLst>
      <p:ext uri="{BB962C8B-B14F-4D97-AF65-F5344CB8AC3E}">
        <p14:creationId xmlns:p14="http://schemas.microsoft.com/office/powerpoint/2010/main" val="5878856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810" y="6248217"/>
            <a:ext cx="7228111" cy="365125"/>
          </a:xfrm>
          <a:prstGeom prst="rect">
            <a:avLst/>
          </a:prstGeom>
        </p:spPr>
        <p:txBody>
          <a:bodyPr/>
          <a:lstStyle>
            <a:lvl1pPr>
              <a:defRPr/>
            </a:lvl1pPr>
          </a:lstStyle>
          <a:p>
            <a:endParaRPr lang="en-GB">
              <a:solidFill>
                <a:srgbClr val="FFFFFF"/>
              </a:solidFill>
            </a:endParaRPr>
          </a:p>
        </p:txBody>
      </p:sp>
      <p:sp>
        <p:nvSpPr>
          <p:cNvPr id="5" name="Slide Number Placeholder 4"/>
          <p:cNvSpPr>
            <a:spLocks noGrp="1"/>
          </p:cNvSpPr>
          <p:nvPr>
            <p:ph type="sldNum" sz="quarter" idx="11"/>
          </p:nvPr>
        </p:nvSpPr>
        <p:spPr>
          <a:xfrm>
            <a:off x="0" y="1272223"/>
            <a:ext cx="711200" cy="244476"/>
          </a:xfrm>
          <a:prstGeom prst="rect">
            <a:avLst/>
          </a:prstGeom>
        </p:spPr>
        <p:txBody>
          <a:bodyPr/>
          <a:lstStyle>
            <a:lvl1pPr>
              <a:defRPr/>
            </a:lvl1pPr>
          </a:lstStyle>
          <a:p>
            <a:fld id="{8BAA82A5-D41F-40B6-864A-06BCCF57D3E7}" type="slidenum">
              <a:rPr lang="en-GB">
                <a:solidFill>
                  <a:srgbClr val="FFFFFF"/>
                </a:solidFill>
              </a:rPr>
              <a:pPr/>
              <a:t>‹#›</a:t>
            </a:fld>
            <a:endParaRPr lang="en-GB">
              <a:solidFill>
                <a:srgbClr val="FFFFFF"/>
              </a:solidFill>
            </a:endParaRPr>
          </a:p>
        </p:txBody>
      </p:sp>
      <p:sp>
        <p:nvSpPr>
          <p:cNvPr id="6" name="Date Placeholder 5"/>
          <p:cNvSpPr>
            <a:spLocks noGrp="1"/>
          </p:cNvSpPr>
          <p:nvPr>
            <p:ph type="dt" sz="half" idx="12"/>
          </p:nvPr>
        </p:nvSpPr>
        <p:spPr>
          <a:xfrm>
            <a:off x="8128000" y="6248413"/>
            <a:ext cx="3556000" cy="365125"/>
          </a:xfrm>
          <a:prstGeom prst="rect">
            <a:avLst/>
          </a:prstGeom>
        </p:spPr>
        <p:txBody>
          <a:bodyPr/>
          <a:lstStyle>
            <a:lvl1pPr>
              <a:defRPr/>
            </a:lvl1pPr>
          </a:lstStyle>
          <a:p>
            <a:endParaRPr lang="en-GB">
              <a:solidFill>
                <a:srgbClr val="FFFFFF"/>
              </a:solidFill>
            </a:endParaRPr>
          </a:p>
        </p:txBody>
      </p:sp>
    </p:spTree>
    <p:extLst>
      <p:ext uri="{BB962C8B-B14F-4D97-AF65-F5344CB8AC3E}">
        <p14:creationId xmlns:p14="http://schemas.microsoft.com/office/powerpoint/2010/main" val="2629550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56784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13"/>
            <a:ext cx="11151917" cy="14911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63665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3" y="1447822"/>
            <a:ext cx="10245218" cy="1523497"/>
          </a:xfrm>
        </p:spPr>
        <p:txBody>
          <a:bodyPr anchor="ctr">
            <a:noAutofit/>
          </a:bodyPr>
          <a:lstStyle>
            <a:lvl1pPr>
              <a:lnSpc>
                <a:spcPct val="90000"/>
              </a:lnSpc>
              <a:defRPr sz="5899"/>
            </a:lvl1pPr>
          </a:lstStyle>
          <a:p>
            <a:r>
              <a:rPr lang="en-US" smtClean="0"/>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3499">
                <a:gradFill>
                  <a:gsLst>
                    <a:gs pos="0">
                      <a:schemeClr val="tx1"/>
                    </a:gs>
                    <a:gs pos="86000">
                      <a:schemeClr val="tx1"/>
                    </a:gs>
                  </a:gsLst>
                  <a:lin ang="5400000" scaled="0"/>
                </a:gradFill>
              </a:defRPr>
            </a:lvl1pPr>
            <a:lvl2pPr marL="554920" indent="0" algn="ctr">
              <a:buNone/>
              <a:defRPr>
                <a:solidFill>
                  <a:schemeClr val="tx1">
                    <a:tint val="75000"/>
                  </a:schemeClr>
                </a:solidFill>
              </a:defRPr>
            </a:lvl2pPr>
            <a:lvl3pPr marL="1109842" indent="0" algn="ctr">
              <a:buNone/>
              <a:defRPr>
                <a:solidFill>
                  <a:schemeClr val="tx1">
                    <a:tint val="75000"/>
                  </a:schemeClr>
                </a:solidFill>
              </a:defRPr>
            </a:lvl3pPr>
            <a:lvl4pPr marL="1664756" indent="0" algn="ctr">
              <a:buNone/>
              <a:defRPr>
                <a:solidFill>
                  <a:schemeClr val="tx1">
                    <a:tint val="75000"/>
                  </a:schemeClr>
                </a:solidFill>
              </a:defRPr>
            </a:lvl4pPr>
            <a:lvl5pPr marL="2219674" indent="0" algn="ctr">
              <a:buNone/>
              <a:defRPr>
                <a:solidFill>
                  <a:schemeClr val="tx1">
                    <a:tint val="75000"/>
                  </a:schemeClr>
                </a:solidFill>
              </a:defRPr>
            </a:lvl5pPr>
            <a:lvl6pPr marL="2774598" indent="0" algn="ctr">
              <a:buNone/>
              <a:defRPr>
                <a:solidFill>
                  <a:schemeClr val="tx1">
                    <a:tint val="75000"/>
                  </a:schemeClr>
                </a:solidFill>
              </a:defRPr>
            </a:lvl6pPr>
            <a:lvl7pPr marL="3329511" indent="0" algn="ctr">
              <a:buNone/>
              <a:defRPr>
                <a:solidFill>
                  <a:schemeClr val="tx1">
                    <a:tint val="75000"/>
                  </a:schemeClr>
                </a:solidFill>
              </a:defRPr>
            </a:lvl7pPr>
            <a:lvl8pPr marL="3884430" indent="0" algn="ctr">
              <a:buNone/>
              <a:defRPr>
                <a:solidFill>
                  <a:schemeClr val="tx1">
                    <a:tint val="75000"/>
                  </a:schemeClr>
                </a:solidFill>
              </a:defRPr>
            </a:lvl8pPr>
            <a:lvl9pPr marL="4439347"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45"/>
            <a:ext cx="2005360" cy="940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90600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6"/>
            <a:ext cx="10794093" cy="1523493"/>
          </a:xfrm>
        </p:spPr>
        <p:txBody>
          <a:bodyPr anchor="ctr" anchorCtr="0">
            <a:noAutofit/>
          </a:bodyPr>
          <a:lstStyle>
            <a:lvl1pPr>
              <a:lnSpc>
                <a:spcPct val="90000"/>
              </a:lnSpc>
              <a:defRPr sz="5899" b="1"/>
            </a:lvl1pPr>
          </a:lstStyle>
          <a:p>
            <a:r>
              <a:rPr lang="en-US" dirty="0" smtClean="0"/>
              <a:t>Click to edit Master title style</a:t>
            </a:r>
            <a:endParaRPr lang="en-US" dirty="0"/>
          </a:p>
        </p:txBody>
      </p:sp>
    </p:spTree>
    <p:extLst>
      <p:ext uri="{BB962C8B-B14F-4D97-AF65-F5344CB8AC3E}">
        <p14:creationId xmlns:p14="http://schemas.microsoft.com/office/powerpoint/2010/main" val="1702219928"/>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8" cy="757131"/>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19"/>
            <a:ext cx="11151918" cy="243548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8745912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Light"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250" y="1447865"/>
            <a:ext cx="11151916" cy="2031325"/>
          </a:xfrm>
        </p:spPr>
        <p:txBody>
          <a:bodyPr/>
          <a:lstStyle>
            <a:lvl1pPr>
              <a:defRPr>
                <a:latin typeface="Segoe Light" charset="0"/>
              </a:defRPr>
            </a:lvl1pPr>
            <a:lvl2pPr>
              <a:defRPr>
                <a:latin typeface="Segoe Light" charset="0"/>
              </a:defRPr>
            </a:lvl2pPr>
            <a:lvl3pPr>
              <a:defRPr>
                <a:latin typeface="Segoe Light" charset="0"/>
              </a:defRPr>
            </a:lvl3pPr>
            <a:lvl4pPr>
              <a:defRPr>
                <a:latin typeface="Segoe Light" charset="0"/>
              </a:defRPr>
            </a:lvl4pPr>
            <a:lvl5pPr>
              <a:defRPr>
                <a:latin typeface="Segoe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3695910213"/>
      </p:ext>
    </p:extLst>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1148" y="1428777"/>
            <a:ext cx="11151918" cy="243548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04545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4"/>
            <a:ext cx="5487829" cy="2577032"/>
          </a:xfrm>
        </p:spPr>
        <p:txBody>
          <a:bodyPr/>
          <a:lstStyle>
            <a:lvl1pPr marL="412653" indent="-412653">
              <a:lnSpc>
                <a:spcPct val="90000"/>
              </a:lnSpc>
              <a:defRPr sz="3499"/>
            </a:lvl1pPr>
            <a:lvl2pPr marL="817285" indent="-394999">
              <a:lnSpc>
                <a:spcPct val="90000"/>
              </a:lnSpc>
              <a:defRPr sz="2899"/>
            </a:lvl2pPr>
            <a:lvl3pPr marL="1157685" indent="-350033">
              <a:lnSpc>
                <a:spcPct val="90000"/>
              </a:lnSpc>
              <a:defRPr sz="2400"/>
            </a:lvl3pPr>
            <a:lvl4pPr marL="1490058" indent="-332374">
              <a:lnSpc>
                <a:spcPct val="90000"/>
              </a:lnSpc>
              <a:defRPr sz="2100"/>
            </a:lvl4pPr>
            <a:lvl5pPr marL="1840098" indent="-340402">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4" y="1447804"/>
            <a:ext cx="5487829" cy="2577032"/>
          </a:xfrm>
        </p:spPr>
        <p:txBody>
          <a:bodyPr/>
          <a:lstStyle>
            <a:lvl1pPr marL="422291" indent="-422291">
              <a:lnSpc>
                <a:spcPct val="90000"/>
              </a:lnSpc>
              <a:defRPr sz="3499"/>
            </a:lvl1pPr>
            <a:lvl2pPr marL="817285" indent="-412653">
              <a:lnSpc>
                <a:spcPct val="90000"/>
              </a:lnSpc>
              <a:defRPr sz="2899"/>
            </a:lvl2pPr>
            <a:lvl3pPr marL="1167322" indent="-367692">
              <a:lnSpc>
                <a:spcPct val="90000"/>
              </a:lnSpc>
              <a:defRPr sz="2400"/>
            </a:lvl3pPr>
            <a:lvl4pPr marL="1490058" indent="-322738">
              <a:lnSpc>
                <a:spcPct val="90000"/>
              </a:lnSpc>
              <a:defRPr sz="2100"/>
            </a:lvl4pPr>
            <a:lvl5pPr marL="1840098" indent="-332374">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031806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248" y="1328563"/>
            <a:ext cx="5487829" cy="429248"/>
          </a:xfrm>
        </p:spPr>
        <p:txBody>
          <a:bodyPr anchor="b"/>
          <a:lstStyle>
            <a:lvl1pPr marL="0" indent="0">
              <a:lnSpc>
                <a:spcPct val="90000"/>
              </a:lnSpc>
              <a:spcBef>
                <a:spcPts val="0"/>
              </a:spcBef>
              <a:buNone/>
              <a:defRPr sz="3099" b="1"/>
            </a:lvl1pPr>
            <a:lvl2pPr marL="554920" indent="0">
              <a:buNone/>
              <a:defRPr sz="2400" b="1"/>
            </a:lvl2pPr>
            <a:lvl3pPr marL="1109842" indent="0">
              <a:buNone/>
              <a:defRPr sz="2100" b="1"/>
            </a:lvl3pPr>
            <a:lvl4pPr marL="1664756" indent="0">
              <a:buNone/>
              <a:defRPr sz="1900" b="1"/>
            </a:lvl4pPr>
            <a:lvl5pPr marL="2219674" indent="0">
              <a:buNone/>
              <a:defRPr sz="1900" b="1"/>
            </a:lvl5pPr>
            <a:lvl6pPr marL="2774598" indent="0">
              <a:buNone/>
              <a:defRPr sz="1900" b="1"/>
            </a:lvl6pPr>
            <a:lvl7pPr marL="3329511" indent="0">
              <a:buNone/>
              <a:defRPr sz="1900" b="1"/>
            </a:lvl7pPr>
            <a:lvl8pPr marL="3884430" indent="0">
              <a:buNone/>
              <a:defRPr sz="1900" b="1"/>
            </a:lvl8pPr>
            <a:lvl9pPr marL="4439347"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508003" y="2133608"/>
            <a:ext cx="5486400" cy="1895904"/>
          </a:xfrm>
        </p:spPr>
        <p:txBody>
          <a:bodyPr/>
          <a:lstStyle>
            <a:lvl1pPr marL="342009" indent="-342009">
              <a:defRPr sz="2899"/>
            </a:lvl1pPr>
            <a:lvl2pPr marL="682410" indent="-322738">
              <a:defRPr sz="2400"/>
            </a:lvl2pPr>
            <a:lvl3pPr marL="987484" indent="-295445">
              <a:defRPr sz="2100"/>
            </a:lvl3pPr>
            <a:lvl4pPr marL="1274898" indent="-277782">
              <a:defRPr sz="2100"/>
            </a:lvl4pPr>
            <a:lvl5pPr marL="1552688" indent="-250483">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4" y="1328563"/>
            <a:ext cx="5487829" cy="429248"/>
          </a:xfrm>
        </p:spPr>
        <p:txBody>
          <a:bodyPr anchor="b"/>
          <a:lstStyle>
            <a:lvl1pPr marL="0" indent="0">
              <a:lnSpc>
                <a:spcPct val="90000"/>
              </a:lnSpc>
              <a:spcBef>
                <a:spcPts val="0"/>
              </a:spcBef>
              <a:buNone/>
              <a:defRPr sz="3099" b="1"/>
            </a:lvl1pPr>
            <a:lvl2pPr marL="554920" indent="0">
              <a:buNone/>
              <a:defRPr sz="2400" b="1"/>
            </a:lvl2pPr>
            <a:lvl3pPr marL="1109842" indent="0">
              <a:buNone/>
              <a:defRPr sz="2100" b="1"/>
            </a:lvl3pPr>
            <a:lvl4pPr marL="1664756" indent="0">
              <a:buNone/>
              <a:defRPr sz="1900" b="1"/>
            </a:lvl4pPr>
            <a:lvl5pPr marL="2219674" indent="0">
              <a:buNone/>
              <a:defRPr sz="1900" b="1"/>
            </a:lvl5pPr>
            <a:lvl6pPr marL="2774598" indent="0">
              <a:buNone/>
              <a:defRPr sz="1900" b="1"/>
            </a:lvl6pPr>
            <a:lvl7pPr marL="3329511" indent="0">
              <a:buNone/>
              <a:defRPr sz="1900" b="1"/>
            </a:lvl7pPr>
            <a:lvl8pPr marL="3884430" indent="0">
              <a:buNone/>
              <a:defRPr sz="1900" b="1"/>
            </a:lvl8pPr>
            <a:lvl9pPr marL="4439347"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183334" y="2133616"/>
            <a:ext cx="5487829" cy="1895904"/>
          </a:xfrm>
        </p:spPr>
        <p:txBody>
          <a:bodyPr/>
          <a:lstStyle>
            <a:lvl1pPr marL="359666" indent="-359666">
              <a:defRPr sz="2899"/>
            </a:lvl1pPr>
            <a:lvl2pPr marL="692044" indent="-332374">
              <a:defRPr sz="2400"/>
            </a:lvl2pPr>
            <a:lvl3pPr marL="997120" indent="-297053">
              <a:defRPr sz="2100"/>
            </a:lvl3pPr>
            <a:lvl4pPr marL="1274898" indent="-287417">
              <a:defRPr sz="2100"/>
            </a:lvl4pPr>
            <a:lvl5pPr marL="1552688" indent="-268140">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5519247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126964001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642" y="2327384"/>
            <a:ext cx="11176000" cy="757131"/>
          </a:xfrm>
        </p:spPr>
        <p:txBody>
          <a:bodyPr/>
          <a:lstStyle>
            <a:lvl1pPr algn="ctr">
              <a:defRPr>
                <a:latin typeface="Segoe Light"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3085815235"/>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8"/>
            <a:ext cx="10943166" cy="2125662"/>
          </a:xfrm>
        </p:spPr>
        <p:txBody>
          <a:bodyPr>
            <a:normAutofit/>
          </a:bodyPr>
          <a:lstStyle>
            <a:lvl1pPr marL="0" indent="0">
              <a:buNone/>
              <a:defRPr lang="en-US" sz="12792" i="0" kern="1200" spc="-100" baseline="0" dirty="0" smtClean="0">
                <a:solidFill>
                  <a:schemeClr val="bg1"/>
                </a:solidFill>
                <a:latin typeface="Segoe UI Light" pitchFamily="34" charset="0"/>
                <a:ea typeface="+mn-ea"/>
                <a:cs typeface="+mn-cs"/>
              </a:defRPr>
            </a:lvl1pPr>
          </a:lstStyle>
          <a:p>
            <a:pPr marL="0" lvl="0" indent="0" algn="l" defTabSz="91393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49"/>
            <a:ext cx="10943166" cy="442967"/>
          </a:xfrm>
        </p:spPr>
        <p:txBody>
          <a:bodyPr/>
          <a:lstStyle>
            <a:lvl1pPr marL="0" indent="0">
              <a:buNone/>
              <a:defRPr lang="en-US" sz="3198" kern="1200" spc="-100" baseline="0" dirty="0">
                <a:solidFill>
                  <a:schemeClr val="bg1"/>
                </a:solidFill>
                <a:latin typeface="Segoe UI Light" pitchFamily="34" charset="0"/>
                <a:ea typeface="+mn-ea"/>
                <a:cs typeface="+mn-cs"/>
              </a:defRPr>
            </a:lvl1pPr>
          </a:lstStyle>
          <a:p>
            <a:pPr marL="0" lvl="0" indent="0" algn="l" defTabSz="91393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487930821"/>
      </p:ext>
    </p:extLst>
  </p:cSld>
  <p:clrMapOvr>
    <a:masterClrMapping/>
  </p:clrMapOvr>
  <p:transition spd="slow">
    <p:push/>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3" y="1447822"/>
            <a:ext cx="10245218" cy="1523497"/>
          </a:xfrm>
        </p:spPr>
        <p:txBody>
          <a:bodyPr anchor="ctr">
            <a:noAutofit/>
          </a:bodyPr>
          <a:lstStyle>
            <a:lvl1pPr>
              <a:lnSpc>
                <a:spcPct val="90000"/>
              </a:lnSpc>
              <a:defRPr sz="5899"/>
            </a:lvl1pPr>
          </a:lstStyle>
          <a:p>
            <a:r>
              <a:rPr lang="en-US" smtClean="0"/>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3499">
                <a:gradFill>
                  <a:gsLst>
                    <a:gs pos="0">
                      <a:schemeClr val="tx1"/>
                    </a:gs>
                    <a:gs pos="86000">
                      <a:schemeClr val="tx1"/>
                    </a:gs>
                  </a:gsLst>
                  <a:lin ang="5400000" scaled="0"/>
                </a:gradFill>
              </a:defRPr>
            </a:lvl1pPr>
            <a:lvl2pPr marL="554920" indent="0" algn="ctr">
              <a:buNone/>
              <a:defRPr>
                <a:solidFill>
                  <a:schemeClr val="tx1">
                    <a:tint val="75000"/>
                  </a:schemeClr>
                </a:solidFill>
              </a:defRPr>
            </a:lvl2pPr>
            <a:lvl3pPr marL="1109842" indent="0" algn="ctr">
              <a:buNone/>
              <a:defRPr>
                <a:solidFill>
                  <a:schemeClr val="tx1">
                    <a:tint val="75000"/>
                  </a:schemeClr>
                </a:solidFill>
              </a:defRPr>
            </a:lvl3pPr>
            <a:lvl4pPr marL="1664756" indent="0" algn="ctr">
              <a:buNone/>
              <a:defRPr>
                <a:solidFill>
                  <a:schemeClr val="tx1">
                    <a:tint val="75000"/>
                  </a:schemeClr>
                </a:solidFill>
              </a:defRPr>
            </a:lvl4pPr>
            <a:lvl5pPr marL="2219674" indent="0" algn="ctr">
              <a:buNone/>
              <a:defRPr>
                <a:solidFill>
                  <a:schemeClr val="tx1">
                    <a:tint val="75000"/>
                  </a:schemeClr>
                </a:solidFill>
              </a:defRPr>
            </a:lvl5pPr>
            <a:lvl6pPr marL="2774598" indent="0" algn="ctr">
              <a:buNone/>
              <a:defRPr>
                <a:solidFill>
                  <a:schemeClr val="tx1">
                    <a:tint val="75000"/>
                  </a:schemeClr>
                </a:solidFill>
              </a:defRPr>
            </a:lvl6pPr>
            <a:lvl7pPr marL="3329511" indent="0" algn="ctr">
              <a:buNone/>
              <a:defRPr>
                <a:solidFill>
                  <a:schemeClr val="tx1">
                    <a:tint val="75000"/>
                  </a:schemeClr>
                </a:solidFill>
              </a:defRPr>
            </a:lvl7pPr>
            <a:lvl8pPr marL="3884430" indent="0" algn="ctr">
              <a:buNone/>
              <a:defRPr>
                <a:solidFill>
                  <a:schemeClr val="tx1">
                    <a:tint val="75000"/>
                  </a:schemeClr>
                </a:solidFill>
              </a:defRPr>
            </a:lvl8pPr>
            <a:lvl9pPr marL="4439347"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45"/>
            <a:ext cx="2005360" cy="940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319679"/>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6"/>
            <a:ext cx="10794093" cy="1523493"/>
          </a:xfrm>
        </p:spPr>
        <p:txBody>
          <a:bodyPr anchor="ctr" anchorCtr="0">
            <a:noAutofit/>
          </a:bodyPr>
          <a:lstStyle>
            <a:lvl1pPr>
              <a:lnSpc>
                <a:spcPct val="90000"/>
              </a:lnSpc>
              <a:defRPr sz="5899" b="1"/>
            </a:lvl1pPr>
          </a:lstStyle>
          <a:p>
            <a:r>
              <a:rPr lang="en-US" dirty="0" smtClean="0"/>
              <a:t>Click to edit Master title style</a:t>
            </a:r>
            <a:endParaRPr lang="en-US" dirty="0"/>
          </a:p>
        </p:txBody>
      </p:sp>
    </p:spTree>
    <p:extLst>
      <p:ext uri="{BB962C8B-B14F-4D97-AF65-F5344CB8AC3E}">
        <p14:creationId xmlns:p14="http://schemas.microsoft.com/office/powerpoint/2010/main" val="3525726213"/>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8" cy="757131"/>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19"/>
            <a:ext cx="11151918" cy="243548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67977078"/>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1148" y="1428777"/>
            <a:ext cx="11151918" cy="243548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178275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image" Target="../media/image2.png"/><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image" Target="../media/image1.png"/><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theme" Target="../theme/theme10.xml"/><Relationship Id="rId5" Type="http://schemas.openxmlformats.org/officeDocument/2006/relationships/slideLayout" Target="../slideLayouts/slideLayout10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image" Target="../media/image1.png"/><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theme" Target="../theme/theme11.xml"/><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0" Type="http://schemas.openxmlformats.org/officeDocument/2006/relationships/slideLayout" Target="../slideLayouts/slideLayout124.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image" Target="../media/image2.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image" Target="../media/image2.png"/><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image" Target="../media/image1.png"/><Relationship Id="rId2" Type="http://schemas.openxmlformats.org/officeDocument/2006/relationships/slideLayout" Target="../slideLayouts/slideLayout127.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theme" Target="../theme/theme12.xml"/><Relationship Id="rId5" Type="http://schemas.openxmlformats.org/officeDocument/2006/relationships/slideLayout" Target="../slideLayouts/slideLayout130.xml"/><Relationship Id="rId10" Type="http://schemas.openxmlformats.org/officeDocument/2006/relationships/slideLayout" Target="../slideLayouts/slideLayout135.xml"/><Relationship Id="rId4" Type="http://schemas.openxmlformats.org/officeDocument/2006/relationships/slideLayout" Target="../slideLayouts/slideLayout129.xml"/><Relationship Id="rId9" Type="http://schemas.openxmlformats.org/officeDocument/2006/relationships/slideLayout" Target="../slideLayouts/slideLayout134.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theme" Target="../theme/theme3.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theme" Target="../theme/theme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theme" Target="../theme/theme5.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2.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image" Target="../media/image1.png"/><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theme" Target="../theme/theme6.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4.xml"/><Relationship Id="rId3" Type="http://schemas.openxmlformats.org/officeDocument/2006/relationships/slideLayout" Target="../slideLayouts/slideLayout79.xml"/><Relationship Id="rId7" Type="http://schemas.openxmlformats.org/officeDocument/2006/relationships/slideLayout" Target="../slideLayouts/slideLayout83.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theme" Target="../theme/theme7.xml"/><Relationship Id="rId5" Type="http://schemas.openxmlformats.org/officeDocument/2006/relationships/slideLayout" Target="../slideLayouts/slideLayout81.xml"/><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4.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image" Target="../media/image2.png"/><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image" Target="../media/image1.png"/><Relationship Id="rId5" Type="http://schemas.openxmlformats.org/officeDocument/2006/relationships/slideLayout" Target="../slideLayouts/slideLayout91.xml"/><Relationship Id="rId10" Type="http://schemas.openxmlformats.org/officeDocument/2006/relationships/theme" Target="../theme/theme8.xml"/><Relationship Id="rId4" Type="http://schemas.openxmlformats.org/officeDocument/2006/relationships/slideLayout" Target="../slideLayouts/slideLayout90.xml"/><Relationship Id="rId9" Type="http://schemas.openxmlformats.org/officeDocument/2006/relationships/slideLayout" Target="../slideLayouts/slideLayout9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3.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image" Target="../media/image2.png"/><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image" Target="../media/image1.png"/><Relationship Id="rId5" Type="http://schemas.openxmlformats.org/officeDocument/2006/relationships/slideLayout" Target="../slideLayouts/slideLayout100.xml"/><Relationship Id="rId10" Type="http://schemas.openxmlformats.org/officeDocument/2006/relationships/theme" Target="../theme/theme9.xml"/><Relationship Id="rId4" Type="http://schemas.openxmlformats.org/officeDocument/2006/relationships/slideLayout" Target="../slideLayouts/slideLayout99.xml"/><Relationship Id="rId9" Type="http://schemas.openxmlformats.org/officeDocument/2006/relationships/slideLayout" Target="../slideLayouts/slideLayout10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27" r:id="rId8"/>
    <p:sldLayoutId id="2147483882" r:id="rId9"/>
    <p:sldLayoutId id="2147483883" r:id="rId10"/>
  </p:sldLayoutIdLst>
  <p:transition>
    <p:fade/>
  </p:transition>
  <p:timing>
    <p:tnLst>
      <p:par>
        <p:cTn id="1" dur="indefinite" restart="never" nodeType="tmRoot"/>
      </p:par>
    </p:tnLst>
  </p:timing>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2"/>
        </a:buBlip>
        <a:defRPr sz="3300" kern="1200">
          <a:gradFill>
            <a:gsLst>
              <a:gs pos="0">
                <a:schemeClr val="tx1"/>
              </a:gs>
              <a:gs pos="86000">
                <a:schemeClr val="tx1"/>
              </a:gs>
            </a:gsLst>
            <a:lin ang="5400000" scaled="0"/>
          </a:gradFill>
          <a:latin typeface="Candara"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3"/>
        </a:buBlip>
        <a:defRPr sz="2900" kern="1200">
          <a:gradFill>
            <a:gsLst>
              <a:gs pos="0">
                <a:schemeClr val="tx1"/>
              </a:gs>
              <a:gs pos="86000">
                <a:schemeClr val="tx1"/>
              </a:gs>
            </a:gsLst>
            <a:lin ang="5400000" scaled="0"/>
          </a:gradFill>
          <a:latin typeface="Candara"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Candara"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Candara"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Candara"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8" cy="757131"/>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9"/>
            <a:ext cx="11151916" cy="2435487"/>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85733692"/>
      </p:ext>
    </p:extLst>
  </p:cSld>
  <p:clrMap bg1="lt1" tx1="dk1" bg2="lt2" tx2="dk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 id="2147483935" r:id="rId6"/>
    <p:sldLayoutId id="2147483936" r:id="rId7"/>
    <p:sldLayoutId id="2147483937" r:id="rId8"/>
    <p:sldLayoutId id="2147483938" r:id="rId9"/>
    <p:sldLayoutId id="2147483939" r:id="rId10"/>
  </p:sldLayoutIdLst>
  <p:transition>
    <p:fade/>
  </p:transition>
  <p:timing>
    <p:tnLst>
      <p:par>
        <p:cTn id="1" dur="indefinite" restart="never" nodeType="tmRoot"/>
      </p:par>
    </p:tnLst>
  </p:timing>
  <p:txStyles>
    <p:titleStyle>
      <a:lvl1pPr algn="l" defTabSz="1109842" rtl="0" eaLnBrk="1" latinLnBrk="0" hangingPunct="1">
        <a:lnSpc>
          <a:spcPct val="90000"/>
        </a:lnSpc>
        <a:spcBef>
          <a:spcPct val="0"/>
        </a:spcBef>
        <a:buNone/>
        <a:defRPr lang="en-US" sz="5499" b="0" kern="1200" cap="none" spc="-121" baseline="0" dirty="0" smtClean="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p:titleStyle>
    <p:bodyStyle>
      <a:lvl1pPr marL="558790" indent="-558790" algn="l" defTabSz="1109842" rtl="0" eaLnBrk="1" latinLnBrk="0" hangingPunct="1">
        <a:lnSpc>
          <a:spcPct val="90000"/>
        </a:lnSpc>
        <a:spcBef>
          <a:spcPct val="20000"/>
        </a:spcBef>
        <a:buSzPct val="90000"/>
        <a:buFontTx/>
        <a:buBlip>
          <a:blip r:embed="rId12"/>
        </a:buBlip>
        <a:defRPr sz="3899" kern="1200">
          <a:gradFill>
            <a:gsLst>
              <a:gs pos="0">
                <a:schemeClr val="tx1"/>
              </a:gs>
              <a:gs pos="86000">
                <a:schemeClr val="tx1"/>
              </a:gs>
            </a:gsLst>
            <a:lin ang="5400000" scaled="0"/>
          </a:gradFill>
          <a:latin typeface="Segoe Light" charset="0"/>
          <a:ea typeface="+mn-ea"/>
          <a:cs typeface="+mn-cs"/>
        </a:defRPr>
      </a:lvl1pPr>
      <a:lvl2pPr marL="1038582" indent="-479792" algn="l" defTabSz="1109842" rtl="0" eaLnBrk="1" latinLnBrk="0" hangingPunct="1">
        <a:lnSpc>
          <a:spcPct val="90000"/>
        </a:lnSpc>
        <a:spcBef>
          <a:spcPct val="20000"/>
        </a:spcBef>
        <a:buSzPct val="90000"/>
        <a:buFontTx/>
        <a:buBlip>
          <a:blip r:embed="rId13"/>
        </a:buBlip>
        <a:defRPr sz="3499" kern="1200">
          <a:gradFill>
            <a:gsLst>
              <a:gs pos="0">
                <a:schemeClr val="tx1"/>
              </a:gs>
              <a:gs pos="86000">
                <a:schemeClr val="tx1"/>
              </a:gs>
            </a:gsLst>
            <a:lin ang="5400000" scaled="0"/>
          </a:gradFill>
          <a:latin typeface="Segoe Light" charset="0"/>
          <a:ea typeface="+mn-ea"/>
          <a:cs typeface="+mn-cs"/>
        </a:defRPr>
      </a:lvl2pPr>
      <a:lvl3pPr marL="1528012" indent="-489426" algn="l" defTabSz="1109842" rtl="0" eaLnBrk="1" latinLnBrk="0" hangingPunct="1">
        <a:lnSpc>
          <a:spcPct val="90000"/>
        </a:lnSpc>
        <a:spcBef>
          <a:spcPct val="20000"/>
        </a:spcBef>
        <a:buSzPct val="90000"/>
        <a:buFontTx/>
        <a:buBlip>
          <a:blip r:embed="rId13"/>
        </a:buBlip>
        <a:defRPr sz="2899" kern="1200">
          <a:gradFill>
            <a:gsLst>
              <a:gs pos="0">
                <a:schemeClr val="tx1"/>
              </a:gs>
              <a:gs pos="86000">
                <a:schemeClr val="tx1"/>
              </a:gs>
            </a:gsLst>
            <a:lin ang="5400000" scaled="0"/>
          </a:gradFill>
          <a:latin typeface="Segoe Light" charset="0"/>
          <a:ea typeface="+mn-ea"/>
          <a:cs typeface="+mn-cs"/>
        </a:defRPr>
      </a:lvl3pPr>
      <a:lvl4pPr marL="1948073" indent="-420058" algn="l" defTabSz="1109842"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Segoe Light" charset="0"/>
          <a:ea typeface="+mn-ea"/>
          <a:cs typeface="+mn-cs"/>
        </a:defRPr>
      </a:lvl4pPr>
      <a:lvl5pPr marL="2356570" indent="-408497" algn="l" defTabSz="1109842"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Segoe Light" charset="0"/>
          <a:ea typeface="+mn-ea"/>
          <a:cs typeface="+mn-cs"/>
        </a:defRPr>
      </a:lvl5pPr>
      <a:lvl6pPr marL="305204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696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1890"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680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09842" rtl="0" eaLnBrk="1" latinLnBrk="0" hangingPunct="1">
        <a:defRPr sz="2100" kern="1200">
          <a:solidFill>
            <a:schemeClr val="tx1"/>
          </a:solidFill>
          <a:latin typeface="+mn-lt"/>
          <a:ea typeface="+mn-ea"/>
          <a:cs typeface="+mn-cs"/>
        </a:defRPr>
      </a:lvl1pPr>
      <a:lvl2pPr marL="554920" algn="l" defTabSz="1109842" rtl="0" eaLnBrk="1" latinLnBrk="0" hangingPunct="1">
        <a:defRPr sz="2100" kern="1200">
          <a:solidFill>
            <a:schemeClr val="tx1"/>
          </a:solidFill>
          <a:latin typeface="+mn-lt"/>
          <a:ea typeface="+mn-ea"/>
          <a:cs typeface="+mn-cs"/>
        </a:defRPr>
      </a:lvl2pPr>
      <a:lvl3pPr marL="1109842" algn="l" defTabSz="1109842" rtl="0" eaLnBrk="1" latinLnBrk="0" hangingPunct="1">
        <a:defRPr sz="2100" kern="1200">
          <a:solidFill>
            <a:schemeClr val="tx1"/>
          </a:solidFill>
          <a:latin typeface="+mn-lt"/>
          <a:ea typeface="+mn-ea"/>
          <a:cs typeface="+mn-cs"/>
        </a:defRPr>
      </a:lvl3pPr>
      <a:lvl4pPr marL="1664756" algn="l" defTabSz="1109842" rtl="0" eaLnBrk="1" latinLnBrk="0" hangingPunct="1">
        <a:defRPr sz="2100" kern="1200">
          <a:solidFill>
            <a:schemeClr val="tx1"/>
          </a:solidFill>
          <a:latin typeface="+mn-lt"/>
          <a:ea typeface="+mn-ea"/>
          <a:cs typeface="+mn-cs"/>
        </a:defRPr>
      </a:lvl4pPr>
      <a:lvl5pPr marL="2219674" algn="l" defTabSz="1109842" rtl="0" eaLnBrk="1" latinLnBrk="0" hangingPunct="1">
        <a:defRPr sz="2100" kern="1200">
          <a:solidFill>
            <a:schemeClr val="tx1"/>
          </a:solidFill>
          <a:latin typeface="+mn-lt"/>
          <a:ea typeface="+mn-ea"/>
          <a:cs typeface="+mn-cs"/>
        </a:defRPr>
      </a:lvl5pPr>
      <a:lvl6pPr marL="2774598" algn="l" defTabSz="1109842" rtl="0" eaLnBrk="1" latinLnBrk="0" hangingPunct="1">
        <a:defRPr sz="2100" kern="1200">
          <a:solidFill>
            <a:schemeClr val="tx1"/>
          </a:solidFill>
          <a:latin typeface="+mn-lt"/>
          <a:ea typeface="+mn-ea"/>
          <a:cs typeface="+mn-cs"/>
        </a:defRPr>
      </a:lvl6pPr>
      <a:lvl7pPr marL="3329511" algn="l" defTabSz="1109842" rtl="0" eaLnBrk="1" latinLnBrk="0" hangingPunct="1">
        <a:defRPr sz="2100" kern="1200">
          <a:solidFill>
            <a:schemeClr val="tx1"/>
          </a:solidFill>
          <a:latin typeface="+mn-lt"/>
          <a:ea typeface="+mn-ea"/>
          <a:cs typeface="+mn-cs"/>
        </a:defRPr>
      </a:lvl7pPr>
      <a:lvl8pPr marL="3884430" algn="l" defTabSz="1109842" rtl="0" eaLnBrk="1" latinLnBrk="0" hangingPunct="1">
        <a:defRPr sz="2100" kern="1200">
          <a:solidFill>
            <a:schemeClr val="tx1"/>
          </a:solidFill>
          <a:latin typeface="+mn-lt"/>
          <a:ea typeface="+mn-ea"/>
          <a:cs typeface="+mn-cs"/>
        </a:defRPr>
      </a:lvl8pPr>
      <a:lvl9pPr marL="4439347" algn="l" defTabSz="1109842" rtl="0" eaLnBrk="1" latinLnBrk="0" hangingPunct="1">
        <a:defRPr sz="21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97414145"/>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Lst>
  <p:transition>
    <p:fade/>
  </p:transition>
  <p:timing>
    <p:tnLst>
      <p:par>
        <p:cTn id="1" dur="indefinite" restart="never" nodeType="tmRoot"/>
      </p:par>
    </p:tnLst>
  </p:timing>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3"/>
        </a:buBlip>
        <a:defRPr sz="3300" kern="1200">
          <a:gradFill>
            <a:gsLst>
              <a:gs pos="0">
                <a:schemeClr val="tx1"/>
              </a:gs>
              <a:gs pos="86000">
                <a:schemeClr val="tx1"/>
              </a:gs>
            </a:gsLst>
            <a:lin ang="5400000" scaled="0"/>
          </a:gradFill>
          <a:latin typeface="Candara"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4"/>
        </a:buBlip>
        <a:defRPr sz="2900" kern="1200">
          <a:gradFill>
            <a:gsLst>
              <a:gs pos="0">
                <a:schemeClr val="tx1"/>
              </a:gs>
              <a:gs pos="86000">
                <a:schemeClr val="tx1"/>
              </a:gs>
            </a:gsLst>
            <a:lin ang="5400000" scaled="0"/>
          </a:gradFill>
          <a:latin typeface="Candara"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4"/>
        </a:buBlip>
        <a:defRPr sz="2400" kern="1200">
          <a:gradFill>
            <a:gsLst>
              <a:gs pos="0">
                <a:schemeClr val="tx1"/>
              </a:gs>
              <a:gs pos="86000">
                <a:schemeClr val="tx1"/>
              </a:gs>
            </a:gsLst>
            <a:lin ang="5400000" scaled="0"/>
          </a:gradFill>
          <a:latin typeface="Candara"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4"/>
        </a:buBlip>
        <a:defRPr sz="2000" kern="1200">
          <a:gradFill>
            <a:gsLst>
              <a:gs pos="0">
                <a:schemeClr val="tx1"/>
              </a:gs>
              <a:gs pos="86000">
                <a:schemeClr val="tx1"/>
              </a:gs>
            </a:gsLst>
            <a:lin ang="5400000" scaled="0"/>
          </a:gradFill>
          <a:latin typeface="Candara"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4"/>
        </a:buBlip>
        <a:defRPr sz="2000" kern="1200">
          <a:gradFill>
            <a:gsLst>
              <a:gs pos="0">
                <a:schemeClr val="tx1"/>
              </a:gs>
              <a:gs pos="86000">
                <a:schemeClr val="tx1"/>
              </a:gs>
            </a:gsLst>
            <a:lin ang="5400000" scaled="0"/>
          </a:gradFill>
          <a:latin typeface="Candara"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72722349"/>
      </p:ext>
    </p:extLst>
  </p:cSld>
  <p:clrMap bg1="lt1" tx1="dk1" bg2="lt2" tx2="dk2" accent1="accent1" accent2="accent2" accent3="accent3" accent4="accent4" accent5="accent5" accent6="accent6" hlink="hlink" folHlink="folHlink"/>
  <p:sldLayoutIdLst>
    <p:sldLayoutId id="2147483953" r:id="rId1"/>
    <p:sldLayoutId id="2147483954" r:id="rId2"/>
    <p:sldLayoutId id="2147483955" r:id="rId3"/>
    <p:sldLayoutId id="2147483956" r:id="rId4"/>
    <p:sldLayoutId id="2147483957" r:id="rId5"/>
    <p:sldLayoutId id="2147483958" r:id="rId6"/>
    <p:sldLayoutId id="2147483959" r:id="rId7"/>
    <p:sldLayoutId id="2147483961" r:id="rId8"/>
    <p:sldLayoutId id="2147483962" r:id="rId9"/>
    <p:sldLayoutId id="2147483963" r:id="rId10"/>
  </p:sldLayoutIdLst>
  <p:transition>
    <p:fade/>
  </p:transition>
  <p:timing>
    <p:tnLst>
      <p:par>
        <p:cTn id="1" dur="indefinite" restart="never" nodeType="tmRoot"/>
      </p:par>
    </p:tnLst>
  </p:timing>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2"/>
        </a:buBlip>
        <a:defRPr sz="3300" kern="1200">
          <a:gradFill>
            <a:gsLst>
              <a:gs pos="0">
                <a:schemeClr val="tx1"/>
              </a:gs>
              <a:gs pos="86000">
                <a:schemeClr val="tx1"/>
              </a:gs>
            </a:gsLst>
            <a:lin ang="5400000" scaled="0"/>
          </a:gradFill>
          <a:latin typeface="Candara"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3"/>
        </a:buBlip>
        <a:defRPr sz="2900" kern="1200">
          <a:gradFill>
            <a:gsLst>
              <a:gs pos="0">
                <a:schemeClr val="tx1"/>
              </a:gs>
              <a:gs pos="86000">
                <a:schemeClr val="tx1"/>
              </a:gs>
            </a:gsLst>
            <a:lin ang="5400000" scaled="0"/>
          </a:gradFill>
          <a:latin typeface="Candara"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Candara"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Candara"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Candara"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2"/>
          <a:srcRect b="10453"/>
          <a:stretch>
            <a:fillRect/>
          </a:stretch>
        </p:blipFill>
        <p:spPr>
          <a:xfrm>
            <a:off x="0" y="1299715"/>
            <a:ext cx="12192000" cy="5558294"/>
          </a:xfrm>
          <a:prstGeom prst="rect">
            <a:avLst/>
          </a:prstGeom>
        </p:spPr>
      </p:pic>
      <p:sp>
        <p:nvSpPr>
          <p:cNvPr id="2" name="Title Placeholder 1"/>
          <p:cNvSpPr>
            <a:spLocks noGrp="1"/>
          </p:cNvSpPr>
          <p:nvPr>
            <p:ph type="title"/>
          </p:nvPr>
        </p:nvSpPr>
        <p:spPr>
          <a:xfrm>
            <a:off x="519248" y="228602"/>
            <a:ext cx="11151917" cy="6232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9" y="1905028"/>
            <a:ext cx="11151915" cy="2125197"/>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transition>
    <p:fade/>
  </p:transition>
  <p:timing>
    <p:tnLst>
      <p:par>
        <p:cTn id="1" dur="indefinite" restart="never" nodeType="tmRoot"/>
      </p:par>
    </p:tnLst>
  </p:timing>
  <p:txStyles>
    <p:titleStyle>
      <a:lvl1pPr algn="l" defTabSz="933007" rtl="0" eaLnBrk="1" latinLnBrk="0" hangingPunct="1">
        <a:lnSpc>
          <a:spcPct val="90000"/>
        </a:lnSpc>
        <a:spcBef>
          <a:spcPct val="0"/>
        </a:spcBef>
        <a:buNone/>
        <a:defRPr lang="en-US" sz="4500" b="0" kern="1200" cap="none" spc="-102"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933007"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92802" indent="-8098" algn="l" defTabSz="933007"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7750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11631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55121" indent="0"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452879"/>
            <a:ext cx="11151917" cy="5678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6"/>
            <a:ext cx="11155093" cy="149117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Date Placeholder 3"/>
          <p:cNvSpPr>
            <a:spLocks noGrp="1"/>
          </p:cNvSpPr>
          <p:nvPr>
            <p:ph type="dt" sz="half" idx="2"/>
          </p:nvPr>
        </p:nvSpPr>
        <p:spPr>
          <a:xfrm>
            <a:off x="457325" y="6406274"/>
            <a:ext cx="2134156" cy="273844"/>
          </a:xfrm>
          <a:prstGeom prst="rect">
            <a:avLst/>
          </a:prstGeom>
        </p:spPr>
        <p:txBody>
          <a:bodyPr vert="horz" lIns="68566" tIns="34283" rIns="68566" bIns="34283" rtlCol="0" anchor="ctr"/>
          <a:lstStyle>
            <a:lvl1pPr algn="l">
              <a:defRPr sz="900">
                <a:solidFill>
                  <a:schemeClr val="tx1"/>
                </a:solidFill>
              </a:defRPr>
            </a:lvl1pPr>
          </a:lstStyle>
          <a:p>
            <a:pPr defTabSz="685631"/>
            <a:fld id="{20CE17AF-4091-48A7-8681-C3B1BE5CA3B0}" type="datetime1">
              <a:rPr lang="en-GB" smtClean="0">
                <a:solidFill>
                  <a:srgbClr val="FFFFFF"/>
                </a:solidFill>
              </a:rPr>
              <a:pPr defTabSz="685631"/>
              <a:t>09/07/2015</a:t>
            </a:fld>
            <a:endParaRPr lang="en-GB" dirty="0">
              <a:solidFill>
                <a:srgbClr val="FFFFFF"/>
              </a:solidFill>
            </a:endParaRPr>
          </a:p>
        </p:txBody>
      </p:sp>
      <p:sp>
        <p:nvSpPr>
          <p:cNvPr id="7" name="Footer Placeholder 4"/>
          <p:cNvSpPr>
            <a:spLocks noGrp="1"/>
          </p:cNvSpPr>
          <p:nvPr>
            <p:ph type="ftr" sz="quarter" idx="3"/>
          </p:nvPr>
        </p:nvSpPr>
        <p:spPr>
          <a:xfrm>
            <a:off x="3125013" y="6406274"/>
            <a:ext cx="5891939" cy="273844"/>
          </a:xfrm>
          <a:prstGeom prst="rect">
            <a:avLst/>
          </a:prstGeom>
        </p:spPr>
        <p:txBody>
          <a:bodyPr vert="horz" lIns="68566" tIns="34283" rIns="68566" bIns="34283" rtlCol="0" anchor="ctr"/>
          <a:lstStyle>
            <a:lvl1pPr algn="ctr">
              <a:defRPr sz="900">
                <a:solidFill>
                  <a:schemeClr val="tx1"/>
                </a:solidFill>
              </a:defRPr>
            </a:lvl1pPr>
          </a:lstStyle>
          <a:p>
            <a:pPr defTabSz="685631"/>
            <a:endParaRPr lang="en-GB" dirty="0">
              <a:solidFill>
                <a:srgbClr val="FFFFFF"/>
              </a:solidFill>
            </a:endParaRPr>
          </a:p>
        </p:txBody>
      </p:sp>
      <p:sp>
        <p:nvSpPr>
          <p:cNvPr id="8" name="Slide Number Placeholder 5"/>
          <p:cNvSpPr>
            <a:spLocks noGrp="1"/>
          </p:cNvSpPr>
          <p:nvPr>
            <p:ph type="sldNum" sz="quarter" idx="4"/>
          </p:nvPr>
        </p:nvSpPr>
        <p:spPr>
          <a:xfrm>
            <a:off x="9537014" y="6406274"/>
            <a:ext cx="2134156" cy="273844"/>
          </a:xfrm>
          <a:prstGeom prst="rect">
            <a:avLst/>
          </a:prstGeom>
        </p:spPr>
        <p:txBody>
          <a:bodyPr vert="horz" lIns="68566" tIns="34283" rIns="68566" bIns="34283" rtlCol="0" anchor="ctr"/>
          <a:lstStyle>
            <a:lvl1pPr algn="r">
              <a:defRPr sz="900">
                <a:solidFill>
                  <a:schemeClr val="tx1"/>
                </a:solidFill>
              </a:defRPr>
            </a:lvl1pPr>
          </a:lstStyle>
          <a:p>
            <a:pPr defTabSz="685631"/>
            <a:fld id="{66F9B19E-23E9-4120-A06C-57F6EDB783B3}" type="slidenum">
              <a:rPr lang="en-GB" smtClean="0">
                <a:solidFill>
                  <a:srgbClr val="FFFFFF"/>
                </a:solidFill>
              </a:rPr>
              <a:pPr defTabSz="685631"/>
              <a:t>‹#›</a:t>
            </a:fld>
            <a:endParaRPr lang="en-GB">
              <a:solidFill>
                <a:srgbClr val="FFFFFF"/>
              </a:solidFill>
            </a:endParaRPr>
          </a:p>
        </p:txBody>
      </p:sp>
    </p:spTree>
    <p:extLst>
      <p:ext uri="{BB962C8B-B14F-4D97-AF65-F5344CB8AC3E}">
        <p14:creationId xmlns:p14="http://schemas.microsoft.com/office/powerpoint/2010/main" val="57306111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5" r:id="rId9"/>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p:txStyles>
    <p:titleStyle>
      <a:lvl1pPr algn="l" defTabSz="685631" rtl="0" eaLnBrk="1" latinLnBrk="0" hangingPunct="1">
        <a:lnSpc>
          <a:spcPct val="90000"/>
        </a:lnSpc>
        <a:spcBef>
          <a:spcPct val="0"/>
        </a:spcBef>
        <a:buNone/>
        <a:defRPr lang="en-US" sz="4100" b="0" kern="1200" cap="none" spc="-75" baseline="0" dirty="0" smtClean="0">
          <a:ln w="3175">
            <a:noFill/>
          </a:ln>
          <a:solidFill>
            <a:schemeClr val="tx2"/>
          </a:solidFill>
          <a:effectLst/>
          <a:latin typeface="+mj-lt"/>
          <a:ea typeface="+mn-ea"/>
          <a:cs typeface="Arial" charset="0"/>
        </a:defRPr>
      </a:lvl1pPr>
    </p:titleStyle>
    <p:bodyStyle>
      <a:lvl1pPr marL="254741" marR="0" indent="-254741" algn="l" defTabSz="685631"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2"/>
          </a:solidFill>
          <a:latin typeface="+mj-lt"/>
          <a:ea typeface="+mn-ea"/>
          <a:cs typeface="+mn-cs"/>
        </a:defRPr>
      </a:lvl1pPr>
      <a:lvl2pPr marL="429729" marR="0" indent="-174986" algn="l" defTabSz="685631"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mn-lt"/>
          <a:ea typeface="+mn-ea"/>
          <a:cs typeface="+mn-cs"/>
        </a:defRPr>
      </a:lvl2pPr>
      <a:lvl3pPr marL="59876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598761" algn="l"/>
        </a:tabLst>
        <a:defRPr sz="1800" kern="1200" spc="0" baseline="0">
          <a:solidFill>
            <a:schemeClr val="tx2"/>
          </a:solidFill>
          <a:latin typeface="+mn-lt"/>
          <a:ea typeface="+mn-ea"/>
          <a:cs typeface="+mn-cs"/>
        </a:defRPr>
      </a:lvl3pPr>
      <a:lvl4pPr marL="772558" marR="0" indent="-173794" algn="l" defTabSz="685631"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2"/>
          </a:solidFill>
          <a:latin typeface="+mn-lt"/>
          <a:ea typeface="+mn-ea"/>
          <a:cs typeface="+mn-cs"/>
        </a:defRPr>
      </a:lvl4pPr>
      <a:lvl5pPr marL="94159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941591" algn="l"/>
        </a:tabLst>
        <a:defRPr sz="1500" kern="1200" spc="0" baseline="0">
          <a:solidFill>
            <a:schemeClr val="tx2"/>
          </a:solidFill>
          <a:latin typeface="+mn-lt"/>
          <a:ea typeface="+mn-ea"/>
          <a:cs typeface="+mn-cs"/>
        </a:defRPr>
      </a:lvl5pPr>
      <a:lvl6pPr marL="1885487"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02"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18"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35"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31" rtl="0" eaLnBrk="1" latinLnBrk="0" hangingPunct="1">
        <a:defRPr sz="1400" kern="1200">
          <a:solidFill>
            <a:schemeClr val="tx1"/>
          </a:solidFill>
          <a:latin typeface="+mn-lt"/>
          <a:ea typeface="+mn-ea"/>
          <a:cs typeface="+mn-cs"/>
        </a:defRPr>
      </a:lvl1pPr>
      <a:lvl2pPr marL="342816" algn="l" defTabSz="685631" rtl="0" eaLnBrk="1" latinLnBrk="0" hangingPunct="1">
        <a:defRPr sz="1400" kern="1200">
          <a:solidFill>
            <a:schemeClr val="tx1"/>
          </a:solidFill>
          <a:latin typeface="+mn-lt"/>
          <a:ea typeface="+mn-ea"/>
          <a:cs typeface="+mn-cs"/>
        </a:defRPr>
      </a:lvl2pPr>
      <a:lvl3pPr marL="685631" algn="l" defTabSz="685631" rtl="0" eaLnBrk="1" latinLnBrk="0" hangingPunct="1">
        <a:defRPr sz="1400" kern="1200">
          <a:solidFill>
            <a:schemeClr val="tx1"/>
          </a:solidFill>
          <a:latin typeface="+mn-lt"/>
          <a:ea typeface="+mn-ea"/>
          <a:cs typeface="+mn-cs"/>
        </a:defRPr>
      </a:lvl3pPr>
      <a:lvl4pPr marL="1028448" algn="l" defTabSz="685631" rtl="0" eaLnBrk="1" latinLnBrk="0" hangingPunct="1">
        <a:defRPr sz="1400" kern="1200">
          <a:solidFill>
            <a:schemeClr val="tx1"/>
          </a:solidFill>
          <a:latin typeface="+mn-lt"/>
          <a:ea typeface="+mn-ea"/>
          <a:cs typeface="+mn-cs"/>
        </a:defRPr>
      </a:lvl4pPr>
      <a:lvl5pPr marL="1371263" algn="l" defTabSz="685631" rtl="0" eaLnBrk="1" latinLnBrk="0" hangingPunct="1">
        <a:defRPr sz="1400" kern="1200">
          <a:solidFill>
            <a:schemeClr val="tx1"/>
          </a:solidFill>
          <a:latin typeface="+mn-lt"/>
          <a:ea typeface="+mn-ea"/>
          <a:cs typeface="+mn-cs"/>
        </a:defRPr>
      </a:lvl5pPr>
      <a:lvl6pPr marL="1714079" algn="l" defTabSz="685631" rtl="0" eaLnBrk="1" latinLnBrk="0" hangingPunct="1">
        <a:defRPr sz="1400" kern="1200">
          <a:solidFill>
            <a:schemeClr val="tx1"/>
          </a:solidFill>
          <a:latin typeface="+mn-lt"/>
          <a:ea typeface="+mn-ea"/>
          <a:cs typeface="+mn-cs"/>
        </a:defRPr>
      </a:lvl6pPr>
      <a:lvl7pPr marL="2056896" algn="l" defTabSz="685631" rtl="0" eaLnBrk="1" latinLnBrk="0" hangingPunct="1">
        <a:defRPr sz="1400" kern="1200">
          <a:solidFill>
            <a:schemeClr val="tx1"/>
          </a:solidFill>
          <a:latin typeface="+mn-lt"/>
          <a:ea typeface="+mn-ea"/>
          <a:cs typeface="+mn-cs"/>
        </a:defRPr>
      </a:lvl7pPr>
      <a:lvl8pPr marL="2399711" algn="l" defTabSz="685631" rtl="0" eaLnBrk="1" latinLnBrk="0" hangingPunct="1">
        <a:defRPr sz="1400" kern="1200">
          <a:solidFill>
            <a:schemeClr val="tx1"/>
          </a:solidFill>
          <a:latin typeface="+mn-lt"/>
          <a:ea typeface="+mn-ea"/>
          <a:cs typeface="+mn-cs"/>
        </a:defRPr>
      </a:lvl8pPr>
      <a:lvl9pPr marL="2742526" algn="l" defTabSz="685631"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102041036"/>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Lst>
  <p:transition spd="slow">
    <p:push dir="u"/>
  </p:transition>
  <p:timing>
    <p:tnLst>
      <p:par>
        <p:cTn id="1" dur="indefinite" restart="never" nodeType="tmRoot"/>
      </p:par>
    </p:tnLst>
  </p:timing>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mn-lt"/>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629598116"/>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 id="2147483872" r:id="rId18"/>
    <p:sldLayoutId id="2147483873" r:id="rId19"/>
    <p:sldLayoutId id="2147483874" r:id="rId20"/>
    <p:sldLayoutId id="2147483875" r:id="rId21"/>
    <p:sldLayoutId id="2147483876" r:id="rId22"/>
    <p:sldLayoutId id="2147483877" r:id="rId23"/>
  </p:sldLayoutIdLst>
  <p:transition spd="slow">
    <p:push dir="u"/>
  </p:transition>
  <p:timing>
    <p:tnLst>
      <p:par>
        <p:cTn id="1" dur="indefinite" restart="never" nodeType="tmRoot"/>
      </p:par>
    </p:tnLst>
  </p:timing>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mn-lt"/>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2548609"/>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3" r:id="rId8"/>
    <p:sldLayoutId id="2147483894" r:id="rId9"/>
    <p:sldLayoutId id="2147483895" r:id="rId10"/>
  </p:sldLayoutIdLst>
  <p:transition>
    <p:fade/>
  </p:transition>
  <p:timing>
    <p:tnLst>
      <p:par>
        <p:cTn id="1" dur="indefinite" restart="never" nodeType="tmRoot"/>
      </p:par>
    </p:tnLst>
  </p:timing>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2"/>
        </a:buBlip>
        <a:defRPr sz="3300" kern="1200">
          <a:gradFill>
            <a:gsLst>
              <a:gs pos="0">
                <a:schemeClr val="tx1"/>
              </a:gs>
              <a:gs pos="86000">
                <a:schemeClr val="tx1"/>
              </a:gs>
            </a:gsLst>
            <a:lin ang="5400000" scaled="0"/>
          </a:gradFill>
          <a:latin typeface="Candara"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3"/>
        </a:buBlip>
        <a:defRPr sz="2900" kern="1200">
          <a:gradFill>
            <a:gsLst>
              <a:gs pos="0">
                <a:schemeClr val="tx1"/>
              </a:gs>
              <a:gs pos="86000">
                <a:schemeClr val="tx1"/>
              </a:gs>
            </a:gsLst>
            <a:lin ang="5400000" scaled="0"/>
          </a:gradFill>
          <a:latin typeface="Candara"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Candara"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Candara"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Candara"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452879"/>
            <a:ext cx="11151917" cy="5678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6"/>
            <a:ext cx="11155093" cy="149117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Date Placeholder 3"/>
          <p:cNvSpPr>
            <a:spLocks noGrp="1"/>
          </p:cNvSpPr>
          <p:nvPr>
            <p:ph type="dt" sz="half" idx="2"/>
          </p:nvPr>
        </p:nvSpPr>
        <p:spPr>
          <a:xfrm>
            <a:off x="457325" y="6406274"/>
            <a:ext cx="2134156" cy="273844"/>
          </a:xfrm>
          <a:prstGeom prst="rect">
            <a:avLst/>
          </a:prstGeom>
        </p:spPr>
        <p:txBody>
          <a:bodyPr vert="horz" lIns="68566" tIns="34283" rIns="68566" bIns="34283" rtlCol="0" anchor="ctr"/>
          <a:lstStyle>
            <a:lvl1pPr algn="l">
              <a:defRPr sz="900">
                <a:solidFill>
                  <a:schemeClr val="tx1"/>
                </a:solidFill>
              </a:defRPr>
            </a:lvl1pPr>
          </a:lstStyle>
          <a:p>
            <a:pPr defTabSz="685631"/>
            <a:fld id="{20CE17AF-4091-48A7-8681-C3B1BE5CA3B0}" type="datetime1">
              <a:rPr lang="en-GB" smtClean="0">
                <a:solidFill>
                  <a:srgbClr val="FFFFFF"/>
                </a:solidFill>
              </a:rPr>
              <a:pPr defTabSz="685631"/>
              <a:t>09/07/2015</a:t>
            </a:fld>
            <a:endParaRPr lang="en-GB" dirty="0">
              <a:solidFill>
                <a:srgbClr val="FFFFFF"/>
              </a:solidFill>
            </a:endParaRPr>
          </a:p>
        </p:txBody>
      </p:sp>
      <p:sp>
        <p:nvSpPr>
          <p:cNvPr id="7" name="Footer Placeholder 4"/>
          <p:cNvSpPr>
            <a:spLocks noGrp="1"/>
          </p:cNvSpPr>
          <p:nvPr>
            <p:ph type="ftr" sz="quarter" idx="3"/>
          </p:nvPr>
        </p:nvSpPr>
        <p:spPr>
          <a:xfrm>
            <a:off x="3125013" y="6406274"/>
            <a:ext cx="5891939" cy="273844"/>
          </a:xfrm>
          <a:prstGeom prst="rect">
            <a:avLst/>
          </a:prstGeom>
        </p:spPr>
        <p:txBody>
          <a:bodyPr vert="horz" lIns="68566" tIns="34283" rIns="68566" bIns="34283" rtlCol="0" anchor="ctr"/>
          <a:lstStyle>
            <a:lvl1pPr algn="ctr">
              <a:defRPr sz="900">
                <a:solidFill>
                  <a:schemeClr val="tx1"/>
                </a:solidFill>
              </a:defRPr>
            </a:lvl1pPr>
          </a:lstStyle>
          <a:p>
            <a:pPr defTabSz="685631"/>
            <a:endParaRPr lang="en-GB" dirty="0">
              <a:solidFill>
                <a:srgbClr val="FFFFFF"/>
              </a:solidFill>
            </a:endParaRPr>
          </a:p>
        </p:txBody>
      </p:sp>
      <p:sp>
        <p:nvSpPr>
          <p:cNvPr id="8" name="Slide Number Placeholder 5"/>
          <p:cNvSpPr>
            <a:spLocks noGrp="1"/>
          </p:cNvSpPr>
          <p:nvPr>
            <p:ph type="sldNum" sz="quarter" idx="4"/>
          </p:nvPr>
        </p:nvSpPr>
        <p:spPr>
          <a:xfrm>
            <a:off x="9537014" y="6406274"/>
            <a:ext cx="2134156" cy="273844"/>
          </a:xfrm>
          <a:prstGeom prst="rect">
            <a:avLst/>
          </a:prstGeom>
        </p:spPr>
        <p:txBody>
          <a:bodyPr vert="horz" lIns="68566" tIns="34283" rIns="68566" bIns="34283" rtlCol="0" anchor="ctr"/>
          <a:lstStyle>
            <a:lvl1pPr algn="r">
              <a:defRPr sz="900">
                <a:solidFill>
                  <a:schemeClr val="tx1"/>
                </a:solidFill>
              </a:defRPr>
            </a:lvl1pPr>
          </a:lstStyle>
          <a:p>
            <a:pPr defTabSz="685631"/>
            <a:fld id="{66F9B19E-23E9-4120-A06C-57F6EDB783B3}" type="slidenum">
              <a:rPr lang="en-GB" smtClean="0">
                <a:solidFill>
                  <a:srgbClr val="FFFFFF"/>
                </a:solidFill>
              </a:rPr>
              <a:pPr defTabSz="685631"/>
              <a:t>‹#›</a:t>
            </a:fld>
            <a:endParaRPr lang="en-GB">
              <a:solidFill>
                <a:srgbClr val="FFFFFF"/>
              </a:solidFill>
            </a:endParaRPr>
          </a:p>
        </p:txBody>
      </p:sp>
    </p:spTree>
    <p:extLst>
      <p:ext uri="{BB962C8B-B14F-4D97-AF65-F5344CB8AC3E}">
        <p14:creationId xmlns:p14="http://schemas.microsoft.com/office/powerpoint/2010/main" val="3883070256"/>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p:txStyles>
    <p:titleStyle>
      <a:lvl1pPr algn="l" defTabSz="685631" rtl="0" eaLnBrk="1" latinLnBrk="0" hangingPunct="1">
        <a:lnSpc>
          <a:spcPct val="90000"/>
        </a:lnSpc>
        <a:spcBef>
          <a:spcPct val="0"/>
        </a:spcBef>
        <a:buNone/>
        <a:defRPr lang="en-US" sz="4100" b="0" kern="1200" cap="none" spc="-75" baseline="0" dirty="0" smtClean="0">
          <a:ln w="3175">
            <a:noFill/>
          </a:ln>
          <a:solidFill>
            <a:schemeClr val="tx2"/>
          </a:solidFill>
          <a:effectLst/>
          <a:latin typeface="+mj-lt"/>
          <a:ea typeface="+mn-ea"/>
          <a:cs typeface="Arial" charset="0"/>
        </a:defRPr>
      </a:lvl1pPr>
    </p:titleStyle>
    <p:bodyStyle>
      <a:lvl1pPr marL="254741" marR="0" indent="-254741" algn="l" defTabSz="685631"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2"/>
          </a:solidFill>
          <a:latin typeface="+mj-lt"/>
          <a:ea typeface="+mn-ea"/>
          <a:cs typeface="+mn-cs"/>
        </a:defRPr>
      </a:lvl1pPr>
      <a:lvl2pPr marL="429729" marR="0" indent="-174986" algn="l" defTabSz="685631"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mn-lt"/>
          <a:ea typeface="+mn-ea"/>
          <a:cs typeface="+mn-cs"/>
        </a:defRPr>
      </a:lvl2pPr>
      <a:lvl3pPr marL="59876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598761" algn="l"/>
        </a:tabLst>
        <a:defRPr sz="1800" kern="1200" spc="0" baseline="0">
          <a:solidFill>
            <a:schemeClr val="tx2"/>
          </a:solidFill>
          <a:latin typeface="+mn-lt"/>
          <a:ea typeface="+mn-ea"/>
          <a:cs typeface="+mn-cs"/>
        </a:defRPr>
      </a:lvl3pPr>
      <a:lvl4pPr marL="772558" marR="0" indent="-173794" algn="l" defTabSz="685631"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2"/>
          </a:solidFill>
          <a:latin typeface="+mn-lt"/>
          <a:ea typeface="+mn-ea"/>
          <a:cs typeface="+mn-cs"/>
        </a:defRPr>
      </a:lvl4pPr>
      <a:lvl5pPr marL="94159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941591" algn="l"/>
        </a:tabLst>
        <a:defRPr sz="1500" kern="1200" spc="0" baseline="0">
          <a:solidFill>
            <a:schemeClr val="tx2"/>
          </a:solidFill>
          <a:latin typeface="+mn-lt"/>
          <a:ea typeface="+mn-ea"/>
          <a:cs typeface="+mn-cs"/>
        </a:defRPr>
      </a:lvl5pPr>
      <a:lvl6pPr marL="1885487"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02"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18"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35"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31" rtl="0" eaLnBrk="1" latinLnBrk="0" hangingPunct="1">
        <a:defRPr sz="1400" kern="1200">
          <a:solidFill>
            <a:schemeClr val="tx1"/>
          </a:solidFill>
          <a:latin typeface="+mn-lt"/>
          <a:ea typeface="+mn-ea"/>
          <a:cs typeface="+mn-cs"/>
        </a:defRPr>
      </a:lvl1pPr>
      <a:lvl2pPr marL="342816" algn="l" defTabSz="685631" rtl="0" eaLnBrk="1" latinLnBrk="0" hangingPunct="1">
        <a:defRPr sz="1400" kern="1200">
          <a:solidFill>
            <a:schemeClr val="tx1"/>
          </a:solidFill>
          <a:latin typeface="+mn-lt"/>
          <a:ea typeface="+mn-ea"/>
          <a:cs typeface="+mn-cs"/>
        </a:defRPr>
      </a:lvl2pPr>
      <a:lvl3pPr marL="685631" algn="l" defTabSz="685631" rtl="0" eaLnBrk="1" latinLnBrk="0" hangingPunct="1">
        <a:defRPr sz="1400" kern="1200">
          <a:solidFill>
            <a:schemeClr val="tx1"/>
          </a:solidFill>
          <a:latin typeface="+mn-lt"/>
          <a:ea typeface="+mn-ea"/>
          <a:cs typeface="+mn-cs"/>
        </a:defRPr>
      </a:lvl3pPr>
      <a:lvl4pPr marL="1028448" algn="l" defTabSz="685631" rtl="0" eaLnBrk="1" latinLnBrk="0" hangingPunct="1">
        <a:defRPr sz="1400" kern="1200">
          <a:solidFill>
            <a:schemeClr val="tx1"/>
          </a:solidFill>
          <a:latin typeface="+mn-lt"/>
          <a:ea typeface="+mn-ea"/>
          <a:cs typeface="+mn-cs"/>
        </a:defRPr>
      </a:lvl4pPr>
      <a:lvl5pPr marL="1371263" algn="l" defTabSz="685631" rtl="0" eaLnBrk="1" latinLnBrk="0" hangingPunct="1">
        <a:defRPr sz="1400" kern="1200">
          <a:solidFill>
            <a:schemeClr val="tx1"/>
          </a:solidFill>
          <a:latin typeface="+mn-lt"/>
          <a:ea typeface="+mn-ea"/>
          <a:cs typeface="+mn-cs"/>
        </a:defRPr>
      </a:lvl5pPr>
      <a:lvl6pPr marL="1714079" algn="l" defTabSz="685631" rtl="0" eaLnBrk="1" latinLnBrk="0" hangingPunct="1">
        <a:defRPr sz="1400" kern="1200">
          <a:solidFill>
            <a:schemeClr val="tx1"/>
          </a:solidFill>
          <a:latin typeface="+mn-lt"/>
          <a:ea typeface="+mn-ea"/>
          <a:cs typeface="+mn-cs"/>
        </a:defRPr>
      </a:lvl6pPr>
      <a:lvl7pPr marL="2056896" algn="l" defTabSz="685631" rtl="0" eaLnBrk="1" latinLnBrk="0" hangingPunct="1">
        <a:defRPr sz="1400" kern="1200">
          <a:solidFill>
            <a:schemeClr val="tx1"/>
          </a:solidFill>
          <a:latin typeface="+mn-lt"/>
          <a:ea typeface="+mn-ea"/>
          <a:cs typeface="+mn-cs"/>
        </a:defRPr>
      </a:lvl7pPr>
      <a:lvl8pPr marL="2399711" algn="l" defTabSz="685631" rtl="0" eaLnBrk="1" latinLnBrk="0" hangingPunct="1">
        <a:defRPr sz="1400" kern="1200">
          <a:solidFill>
            <a:schemeClr val="tx1"/>
          </a:solidFill>
          <a:latin typeface="+mn-lt"/>
          <a:ea typeface="+mn-ea"/>
          <a:cs typeface="+mn-cs"/>
        </a:defRPr>
      </a:lvl8pPr>
      <a:lvl9pPr marL="2742526" algn="l" defTabSz="685631" rtl="0" eaLnBrk="1" latinLnBrk="0" hangingPunct="1">
        <a:defRPr sz="1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8" cy="757131"/>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9"/>
            <a:ext cx="11151916" cy="2435487"/>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54610544"/>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7" r:id="rId9"/>
  </p:sldLayoutIdLst>
  <p:transition>
    <p:fade/>
  </p:transition>
  <p:timing>
    <p:tnLst>
      <p:par>
        <p:cTn id="1" dur="indefinite" restart="never" nodeType="tmRoot"/>
      </p:par>
    </p:tnLst>
  </p:timing>
  <p:txStyles>
    <p:titleStyle>
      <a:lvl1pPr algn="l" defTabSz="1109842" rtl="0" eaLnBrk="1" latinLnBrk="0" hangingPunct="1">
        <a:lnSpc>
          <a:spcPct val="90000"/>
        </a:lnSpc>
        <a:spcBef>
          <a:spcPct val="0"/>
        </a:spcBef>
        <a:buNone/>
        <a:defRPr lang="en-US" sz="5499" b="0" kern="1200" cap="none" spc="-121" baseline="0" dirty="0" smtClean="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p:titleStyle>
    <p:bodyStyle>
      <a:lvl1pPr marL="558790" indent="-558790" algn="l" defTabSz="1109842" rtl="0" eaLnBrk="1" latinLnBrk="0" hangingPunct="1">
        <a:lnSpc>
          <a:spcPct val="90000"/>
        </a:lnSpc>
        <a:spcBef>
          <a:spcPct val="20000"/>
        </a:spcBef>
        <a:buSzPct val="90000"/>
        <a:buFontTx/>
        <a:buBlip>
          <a:blip r:embed="rId11"/>
        </a:buBlip>
        <a:defRPr sz="3899" kern="1200">
          <a:gradFill>
            <a:gsLst>
              <a:gs pos="0">
                <a:schemeClr val="tx1"/>
              </a:gs>
              <a:gs pos="86000">
                <a:schemeClr val="tx1"/>
              </a:gs>
            </a:gsLst>
            <a:lin ang="5400000" scaled="0"/>
          </a:gradFill>
          <a:latin typeface="Segoe Light" charset="0"/>
          <a:ea typeface="+mn-ea"/>
          <a:cs typeface="+mn-cs"/>
        </a:defRPr>
      </a:lvl1pPr>
      <a:lvl2pPr marL="1038582" indent="-479792" algn="l" defTabSz="1109842" rtl="0" eaLnBrk="1" latinLnBrk="0" hangingPunct="1">
        <a:lnSpc>
          <a:spcPct val="90000"/>
        </a:lnSpc>
        <a:spcBef>
          <a:spcPct val="20000"/>
        </a:spcBef>
        <a:buSzPct val="90000"/>
        <a:buFontTx/>
        <a:buBlip>
          <a:blip r:embed="rId12"/>
        </a:buBlip>
        <a:defRPr sz="3499" kern="1200">
          <a:gradFill>
            <a:gsLst>
              <a:gs pos="0">
                <a:schemeClr val="tx1"/>
              </a:gs>
              <a:gs pos="86000">
                <a:schemeClr val="tx1"/>
              </a:gs>
            </a:gsLst>
            <a:lin ang="5400000" scaled="0"/>
          </a:gradFill>
          <a:latin typeface="Segoe Light" charset="0"/>
          <a:ea typeface="+mn-ea"/>
          <a:cs typeface="+mn-cs"/>
        </a:defRPr>
      </a:lvl2pPr>
      <a:lvl3pPr marL="1528012" indent="-489426" algn="l" defTabSz="1109842" rtl="0" eaLnBrk="1" latinLnBrk="0" hangingPunct="1">
        <a:lnSpc>
          <a:spcPct val="90000"/>
        </a:lnSpc>
        <a:spcBef>
          <a:spcPct val="20000"/>
        </a:spcBef>
        <a:buSzPct val="90000"/>
        <a:buFontTx/>
        <a:buBlip>
          <a:blip r:embed="rId12"/>
        </a:buBlip>
        <a:defRPr sz="2899" kern="1200">
          <a:gradFill>
            <a:gsLst>
              <a:gs pos="0">
                <a:schemeClr val="tx1"/>
              </a:gs>
              <a:gs pos="86000">
                <a:schemeClr val="tx1"/>
              </a:gs>
            </a:gsLst>
            <a:lin ang="5400000" scaled="0"/>
          </a:gradFill>
          <a:latin typeface="Segoe Light" charset="0"/>
          <a:ea typeface="+mn-ea"/>
          <a:cs typeface="+mn-cs"/>
        </a:defRPr>
      </a:lvl3pPr>
      <a:lvl4pPr marL="1948073" indent="-420058" algn="l" defTabSz="1109842" rtl="0" eaLnBrk="1" latinLnBrk="0" hangingPunct="1">
        <a:lnSpc>
          <a:spcPct val="90000"/>
        </a:lnSpc>
        <a:spcBef>
          <a:spcPct val="20000"/>
        </a:spcBef>
        <a:buSzPct val="90000"/>
        <a:buFontTx/>
        <a:buBlip>
          <a:blip r:embed="rId12"/>
        </a:buBlip>
        <a:defRPr sz="2400" kern="1200">
          <a:gradFill>
            <a:gsLst>
              <a:gs pos="0">
                <a:schemeClr val="tx1"/>
              </a:gs>
              <a:gs pos="86000">
                <a:schemeClr val="tx1"/>
              </a:gs>
            </a:gsLst>
            <a:lin ang="5400000" scaled="0"/>
          </a:gradFill>
          <a:latin typeface="Segoe Light" charset="0"/>
          <a:ea typeface="+mn-ea"/>
          <a:cs typeface="+mn-cs"/>
        </a:defRPr>
      </a:lvl4pPr>
      <a:lvl5pPr marL="2356570" indent="-408497" algn="l" defTabSz="1109842" rtl="0" eaLnBrk="1" latinLnBrk="0" hangingPunct="1">
        <a:lnSpc>
          <a:spcPct val="90000"/>
        </a:lnSpc>
        <a:spcBef>
          <a:spcPct val="20000"/>
        </a:spcBef>
        <a:buSzPct val="90000"/>
        <a:buFontTx/>
        <a:buBlip>
          <a:blip r:embed="rId12"/>
        </a:buBlip>
        <a:defRPr sz="2400" kern="1200">
          <a:gradFill>
            <a:gsLst>
              <a:gs pos="0">
                <a:schemeClr val="tx1"/>
              </a:gs>
              <a:gs pos="86000">
                <a:schemeClr val="tx1"/>
              </a:gs>
            </a:gsLst>
            <a:lin ang="5400000" scaled="0"/>
          </a:gradFill>
          <a:latin typeface="Segoe Light" charset="0"/>
          <a:ea typeface="+mn-ea"/>
          <a:cs typeface="+mn-cs"/>
        </a:defRPr>
      </a:lvl5pPr>
      <a:lvl6pPr marL="305204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696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1890"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680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09842" rtl="0" eaLnBrk="1" latinLnBrk="0" hangingPunct="1">
        <a:defRPr sz="2100" kern="1200">
          <a:solidFill>
            <a:schemeClr val="tx1"/>
          </a:solidFill>
          <a:latin typeface="+mn-lt"/>
          <a:ea typeface="+mn-ea"/>
          <a:cs typeface="+mn-cs"/>
        </a:defRPr>
      </a:lvl1pPr>
      <a:lvl2pPr marL="554920" algn="l" defTabSz="1109842" rtl="0" eaLnBrk="1" latinLnBrk="0" hangingPunct="1">
        <a:defRPr sz="2100" kern="1200">
          <a:solidFill>
            <a:schemeClr val="tx1"/>
          </a:solidFill>
          <a:latin typeface="+mn-lt"/>
          <a:ea typeface="+mn-ea"/>
          <a:cs typeface="+mn-cs"/>
        </a:defRPr>
      </a:lvl2pPr>
      <a:lvl3pPr marL="1109842" algn="l" defTabSz="1109842" rtl="0" eaLnBrk="1" latinLnBrk="0" hangingPunct="1">
        <a:defRPr sz="2100" kern="1200">
          <a:solidFill>
            <a:schemeClr val="tx1"/>
          </a:solidFill>
          <a:latin typeface="+mn-lt"/>
          <a:ea typeface="+mn-ea"/>
          <a:cs typeface="+mn-cs"/>
        </a:defRPr>
      </a:lvl3pPr>
      <a:lvl4pPr marL="1664756" algn="l" defTabSz="1109842" rtl="0" eaLnBrk="1" latinLnBrk="0" hangingPunct="1">
        <a:defRPr sz="2100" kern="1200">
          <a:solidFill>
            <a:schemeClr val="tx1"/>
          </a:solidFill>
          <a:latin typeface="+mn-lt"/>
          <a:ea typeface="+mn-ea"/>
          <a:cs typeface="+mn-cs"/>
        </a:defRPr>
      </a:lvl4pPr>
      <a:lvl5pPr marL="2219674" algn="l" defTabSz="1109842" rtl="0" eaLnBrk="1" latinLnBrk="0" hangingPunct="1">
        <a:defRPr sz="2100" kern="1200">
          <a:solidFill>
            <a:schemeClr val="tx1"/>
          </a:solidFill>
          <a:latin typeface="+mn-lt"/>
          <a:ea typeface="+mn-ea"/>
          <a:cs typeface="+mn-cs"/>
        </a:defRPr>
      </a:lvl5pPr>
      <a:lvl6pPr marL="2774598" algn="l" defTabSz="1109842" rtl="0" eaLnBrk="1" latinLnBrk="0" hangingPunct="1">
        <a:defRPr sz="2100" kern="1200">
          <a:solidFill>
            <a:schemeClr val="tx1"/>
          </a:solidFill>
          <a:latin typeface="+mn-lt"/>
          <a:ea typeface="+mn-ea"/>
          <a:cs typeface="+mn-cs"/>
        </a:defRPr>
      </a:lvl6pPr>
      <a:lvl7pPr marL="3329511" algn="l" defTabSz="1109842" rtl="0" eaLnBrk="1" latinLnBrk="0" hangingPunct="1">
        <a:defRPr sz="2100" kern="1200">
          <a:solidFill>
            <a:schemeClr val="tx1"/>
          </a:solidFill>
          <a:latin typeface="+mn-lt"/>
          <a:ea typeface="+mn-ea"/>
          <a:cs typeface="+mn-cs"/>
        </a:defRPr>
      </a:lvl7pPr>
      <a:lvl8pPr marL="3884430" algn="l" defTabSz="1109842" rtl="0" eaLnBrk="1" latinLnBrk="0" hangingPunct="1">
        <a:defRPr sz="2100" kern="1200">
          <a:solidFill>
            <a:schemeClr val="tx1"/>
          </a:solidFill>
          <a:latin typeface="+mn-lt"/>
          <a:ea typeface="+mn-ea"/>
          <a:cs typeface="+mn-cs"/>
        </a:defRPr>
      </a:lvl8pPr>
      <a:lvl9pPr marL="4439347" algn="l" defTabSz="1109842" rtl="0" eaLnBrk="1" latinLnBrk="0" hangingPunct="1">
        <a:defRPr sz="21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8" cy="757131"/>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9"/>
            <a:ext cx="11151916" cy="2435487"/>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95382168"/>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7" r:id="rId8"/>
    <p:sldLayoutId id="2147483928" r:id="rId9"/>
  </p:sldLayoutIdLst>
  <p:transition>
    <p:fade/>
  </p:transition>
  <p:timing>
    <p:tnLst>
      <p:par>
        <p:cTn id="1" dur="indefinite" restart="never" nodeType="tmRoot"/>
      </p:par>
    </p:tnLst>
  </p:timing>
  <p:txStyles>
    <p:titleStyle>
      <a:lvl1pPr algn="l" defTabSz="1109842" rtl="0" eaLnBrk="1" latinLnBrk="0" hangingPunct="1">
        <a:lnSpc>
          <a:spcPct val="90000"/>
        </a:lnSpc>
        <a:spcBef>
          <a:spcPct val="0"/>
        </a:spcBef>
        <a:buNone/>
        <a:defRPr lang="en-US" sz="5499" b="0" kern="1200" cap="none" spc="-121" baseline="0" dirty="0" smtClean="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p:titleStyle>
    <p:bodyStyle>
      <a:lvl1pPr marL="558790" indent="-558790" algn="l" defTabSz="1109842" rtl="0" eaLnBrk="1" latinLnBrk="0" hangingPunct="1">
        <a:lnSpc>
          <a:spcPct val="90000"/>
        </a:lnSpc>
        <a:spcBef>
          <a:spcPct val="20000"/>
        </a:spcBef>
        <a:buSzPct val="90000"/>
        <a:buFontTx/>
        <a:buBlip>
          <a:blip r:embed="rId11"/>
        </a:buBlip>
        <a:defRPr sz="3899" kern="1200">
          <a:gradFill>
            <a:gsLst>
              <a:gs pos="0">
                <a:schemeClr val="tx1"/>
              </a:gs>
              <a:gs pos="86000">
                <a:schemeClr val="tx1"/>
              </a:gs>
            </a:gsLst>
            <a:lin ang="5400000" scaled="0"/>
          </a:gradFill>
          <a:latin typeface="Segoe Light" charset="0"/>
          <a:ea typeface="+mn-ea"/>
          <a:cs typeface="+mn-cs"/>
        </a:defRPr>
      </a:lvl1pPr>
      <a:lvl2pPr marL="1038582" indent="-479792" algn="l" defTabSz="1109842" rtl="0" eaLnBrk="1" latinLnBrk="0" hangingPunct="1">
        <a:lnSpc>
          <a:spcPct val="90000"/>
        </a:lnSpc>
        <a:spcBef>
          <a:spcPct val="20000"/>
        </a:spcBef>
        <a:buSzPct val="90000"/>
        <a:buFontTx/>
        <a:buBlip>
          <a:blip r:embed="rId12"/>
        </a:buBlip>
        <a:defRPr sz="3499" kern="1200">
          <a:gradFill>
            <a:gsLst>
              <a:gs pos="0">
                <a:schemeClr val="tx1"/>
              </a:gs>
              <a:gs pos="86000">
                <a:schemeClr val="tx1"/>
              </a:gs>
            </a:gsLst>
            <a:lin ang="5400000" scaled="0"/>
          </a:gradFill>
          <a:latin typeface="Segoe Light" charset="0"/>
          <a:ea typeface="+mn-ea"/>
          <a:cs typeface="+mn-cs"/>
        </a:defRPr>
      </a:lvl2pPr>
      <a:lvl3pPr marL="1528012" indent="-489426" algn="l" defTabSz="1109842" rtl="0" eaLnBrk="1" latinLnBrk="0" hangingPunct="1">
        <a:lnSpc>
          <a:spcPct val="90000"/>
        </a:lnSpc>
        <a:spcBef>
          <a:spcPct val="20000"/>
        </a:spcBef>
        <a:buSzPct val="90000"/>
        <a:buFontTx/>
        <a:buBlip>
          <a:blip r:embed="rId12"/>
        </a:buBlip>
        <a:defRPr sz="2899" kern="1200">
          <a:gradFill>
            <a:gsLst>
              <a:gs pos="0">
                <a:schemeClr val="tx1"/>
              </a:gs>
              <a:gs pos="86000">
                <a:schemeClr val="tx1"/>
              </a:gs>
            </a:gsLst>
            <a:lin ang="5400000" scaled="0"/>
          </a:gradFill>
          <a:latin typeface="Segoe Light" charset="0"/>
          <a:ea typeface="+mn-ea"/>
          <a:cs typeface="+mn-cs"/>
        </a:defRPr>
      </a:lvl3pPr>
      <a:lvl4pPr marL="1948073" indent="-420058" algn="l" defTabSz="1109842" rtl="0" eaLnBrk="1" latinLnBrk="0" hangingPunct="1">
        <a:lnSpc>
          <a:spcPct val="90000"/>
        </a:lnSpc>
        <a:spcBef>
          <a:spcPct val="20000"/>
        </a:spcBef>
        <a:buSzPct val="90000"/>
        <a:buFontTx/>
        <a:buBlip>
          <a:blip r:embed="rId12"/>
        </a:buBlip>
        <a:defRPr sz="2400" kern="1200">
          <a:gradFill>
            <a:gsLst>
              <a:gs pos="0">
                <a:schemeClr val="tx1"/>
              </a:gs>
              <a:gs pos="86000">
                <a:schemeClr val="tx1"/>
              </a:gs>
            </a:gsLst>
            <a:lin ang="5400000" scaled="0"/>
          </a:gradFill>
          <a:latin typeface="Segoe Light" charset="0"/>
          <a:ea typeface="+mn-ea"/>
          <a:cs typeface="+mn-cs"/>
        </a:defRPr>
      </a:lvl4pPr>
      <a:lvl5pPr marL="2356570" indent="-408497" algn="l" defTabSz="1109842" rtl="0" eaLnBrk="1" latinLnBrk="0" hangingPunct="1">
        <a:lnSpc>
          <a:spcPct val="90000"/>
        </a:lnSpc>
        <a:spcBef>
          <a:spcPct val="20000"/>
        </a:spcBef>
        <a:buSzPct val="90000"/>
        <a:buFontTx/>
        <a:buBlip>
          <a:blip r:embed="rId12"/>
        </a:buBlip>
        <a:defRPr sz="2400" kern="1200">
          <a:gradFill>
            <a:gsLst>
              <a:gs pos="0">
                <a:schemeClr val="tx1"/>
              </a:gs>
              <a:gs pos="86000">
                <a:schemeClr val="tx1"/>
              </a:gs>
            </a:gsLst>
            <a:lin ang="5400000" scaled="0"/>
          </a:gradFill>
          <a:latin typeface="Segoe Light" charset="0"/>
          <a:ea typeface="+mn-ea"/>
          <a:cs typeface="+mn-cs"/>
        </a:defRPr>
      </a:lvl5pPr>
      <a:lvl6pPr marL="305204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696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1890"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680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09842" rtl="0" eaLnBrk="1" latinLnBrk="0" hangingPunct="1">
        <a:defRPr sz="2100" kern="1200">
          <a:solidFill>
            <a:schemeClr val="tx1"/>
          </a:solidFill>
          <a:latin typeface="+mn-lt"/>
          <a:ea typeface="+mn-ea"/>
          <a:cs typeface="+mn-cs"/>
        </a:defRPr>
      </a:lvl1pPr>
      <a:lvl2pPr marL="554920" algn="l" defTabSz="1109842" rtl="0" eaLnBrk="1" latinLnBrk="0" hangingPunct="1">
        <a:defRPr sz="2100" kern="1200">
          <a:solidFill>
            <a:schemeClr val="tx1"/>
          </a:solidFill>
          <a:latin typeface="+mn-lt"/>
          <a:ea typeface="+mn-ea"/>
          <a:cs typeface="+mn-cs"/>
        </a:defRPr>
      </a:lvl2pPr>
      <a:lvl3pPr marL="1109842" algn="l" defTabSz="1109842" rtl="0" eaLnBrk="1" latinLnBrk="0" hangingPunct="1">
        <a:defRPr sz="2100" kern="1200">
          <a:solidFill>
            <a:schemeClr val="tx1"/>
          </a:solidFill>
          <a:latin typeface="+mn-lt"/>
          <a:ea typeface="+mn-ea"/>
          <a:cs typeface="+mn-cs"/>
        </a:defRPr>
      </a:lvl3pPr>
      <a:lvl4pPr marL="1664756" algn="l" defTabSz="1109842" rtl="0" eaLnBrk="1" latinLnBrk="0" hangingPunct="1">
        <a:defRPr sz="2100" kern="1200">
          <a:solidFill>
            <a:schemeClr val="tx1"/>
          </a:solidFill>
          <a:latin typeface="+mn-lt"/>
          <a:ea typeface="+mn-ea"/>
          <a:cs typeface="+mn-cs"/>
        </a:defRPr>
      </a:lvl4pPr>
      <a:lvl5pPr marL="2219674" algn="l" defTabSz="1109842" rtl="0" eaLnBrk="1" latinLnBrk="0" hangingPunct="1">
        <a:defRPr sz="2100" kern="1200">
          <a:solidFill>
            <a:schemeClr val="tx1"/>
          </a:solidFill>
          <a:latin typeface="+mn-lt"/>
          <a:ea typeface="+mn-ea"/>
          <a:cs typeface="+mn-cs"/>
        </a:defRPr>
      </a:lvl5pPr>
      <a:lvl6pPr marL="2774598" algn="l" defTabSz="1109842" rtl="0" eaLnBrk="1" latinLnBrk="0" hangingPunct="1">
        <a:defRPr sz="2100" kern="1200">
          <a:solidFill>
            <a:schemeClr val="tx1"/>
          </a:solidFill>
          <a:latin typeface="+mn-lt"/>
          <a:ea typeface="+mn-ea"/>
          <a:cs typeface="+mn-cs"/>
        </a:defRPr>
      </a:lvl6pPr>
      <a:lvl7pPr marL="3329511" algn="l" defTabSz="1109842" rtl="0" eaLnBrk="1" latinLnBrk="0" hangingPunct="1">
        <a:defRPr sz="2100" kern="1200">
          <a:solidFill>
            <a:schemeClr val="tx1"/>
          </a:solidFill>
          <a:latin typeface="+mn-lt"/>
          <a:ea typeface="+mn-ea"/>
          <a:cs typeface="+mn-cs"/>
        </a:defRPr>
      </a:lvl7pPr>
      <a:lvl8pPr marL="3884430" algn="l" defTabSz="1109842" rtl="0" eaLnBrk="1" latinLnBrk="0" hangingPunct="1">
        <a:defRPr sz="2100" kern="1200">
          <a:solidFill>
            <a:schemeClr val="tx1"/>
          </a:solidFill>
          <a:latin typeface="+mn-lt"/>
          <a:ea typeface="+mn-ea"/>
          <a:cs typeface="+mn-cs"/>
        </a:defRPr>
      </a:lvl8pPr>
      <a:lvl9pPr marL="4439347" algn="l" defTabSz="1109842"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0.xml"/><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hyperlink" Target="http://fsharp.github.io/"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hyperlink" Target="http://fslang.uservoice.com/" TargetMode="Externa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hyperlink" Target="http://fsharp.github.io/FSharp.Compiler.Service" TargetMode="Externa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hyperlink" Target="http://simontcousins.azurewebsites.net/does-the-language-you-use-make-a-difference-revisited/" TargetMode="External"/><Relationship Id="rId2" Type="http://schemas.openxmlformats.org/officeDocument/2006/relationships/hyperlink" Target="http://www2.nationalgrid.com/uk/services/balancing-services/" TargetMode="Externa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imontcousins.azurewebsites.net/does-the-language-you-use-make-a-difference-revisited/" TargetMode="External"/><Relationship Id="rId2" Type="http://schemas.openxmlformats.org/officeDocument/2006/relationships/hyperlink" Target="http://www2.nationalgrid.com/uk/services/balancing-services/" TargetMode="Externa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4.xml.rels><?xml version="1.0" encoding="UTF-8" standalone="yes"?>
<Relationships xmlns="http://schemas.openxmlformats.org/package/2006/relationships"><Relationship Id="rId3" Type="http://schemas.openxmlformats.org/officeDocument/2006/relationships/hyperlink" Target="http://fsharp.github.io/FSharp.Data/images/wb.gif" TargetMode="External"/><Relationship Id="rId2" Type="http://schemas.openxmlformats.org/officeDocument/2006/relationships/hyperlink" Target="http://fsharp.github.io/FSharp.Data/images/csv.gif" TargetMode="Externa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hyperlink" Target="http://images.google.com/url?sa=i&amp;rct=j&amp;q=all+your+base+are+belong+to+us&amp;source=images&amp;cd=&amp;cad=rja&amp;docid=fthtY-W0WA-vAM&amp;tbnid=IgTVQrfWZR0kjM:&amp;ved=0CAUQjRw&amp;url=http://www.albinoblacksheep.com/flash/base&amp;ei=wRhCUfbcNJGb1AXo64GADg&amp;bvm=bv.43287494,d.d2k&amp;psig=AFQjCNG-aFIKU-kMBz9FgaM5qPZMpP0Fhw&amp;ust=1363372602916995" TargetMode="External"/><Relationship Id="rId1" Type="http://schemas.openxmlformats.org/officeDocument/2006/relationships/slideLayout" Target="../slideLayouts/slideLayout73.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3.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3.xml"/></Relationships>
</file>

<file path=ppt/slides/_rels/slide6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3.xml"/></Relationships>
</file>

<file path=ppt/slides/_rels/slide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3.xml"/></Relationships>
</file>

<file path=ppt/slides/_rels/slide7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3.xml"/></Relationships>
</file>

<file path=ppt/slides/_rels/slide7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3.xml"/></Relationships>
</file>

<file path=ppt/slides/_rels/slide7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3.xml"/></Relationships>
</file>

<file path=ppt/slides/_rels/slide7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3.xml"/></Relationships>
</file>

<file path=ppt/slides/_rels/slide7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hyperlink" Target="http://fsharp.org/use/gpu" TargetMode="Externa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hyperlink" Target="http://m-brace.net/" TargetMode="Externa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normAutofit/>
          </a:bodyPr>
          <a:lstStyle/>
          <a:p>
            <a:r>
              <a:rPr lang="en-GB" sz="5400" dirty="0" smtClean="0">
                <a:sym typeface="Wingdings" pitchFamily="2" charset="2"/>
              </a:rPr>
              <a:t>The F</a:t>
            </a:r>
            <a:r>
              <a:rPr lang="en-GB" sz="5400" smtClean="0">
                <a:sym typeface="Wingdings" pitchFamily="2" charset="2"/>
              </a:rPr>
              <a:t># Path to </a:t>
            </a:r>
            <a:r>
              <a:rPr lang="en-GB" sz="5400" dirty="0" smtClean="0">
                <a:sym typeface="Wingdings" pitchFamily="2" charset="2"/>
              </a:rPr>
              <a:t>Relaxation</a:t>
            </a:r>
          </a:p>
        </p:txBody>
      </p:sp>
      <p:sp>
        <p:nvSpPr>
          <p:cNvPr id="2" name="Text Placeholder 1"/>
          <p:cNvSpPr>
            <a:spLocks noGrp="1"/>
          </p:cNvSpPr>
          <p:nvPr>
            <p:ph type="body" sz="quarter" idx="11"/>
          </p:nvPr>
        </p:nvSpPr>
        <p:spPr/>
        <p:txBody>
          <a:bodyPr>
            <a:normAutofit fontScale="77500" lnSpcReduction="20000"/>
          </a:bodyPr>
          <a:lstStyle/>
          <a:p>
            <a:pPr>
              <a:lnSpc>
                <a:spcPct val="120000"/>
              </a:lnSpc>
            </a:pPr>
            <a:r>
              <a:rPr lang="en-GB" sz="2800" dirty="0" smtClean="0">
                <a:sym typeface="Wingdings" pitchFamily="2" charset="2"/>
              </a:rPr>
              <a:t>Language Design, Tools, Platforms, Community, Ecosystem, </a:t>
            </a:r>
            <a:r>
              <a:rPr lang="en-GB" sz="2800" dirty="0" err="1" smtClean="0">
                <a:sym typeface="Wingdings" pitchFamily="2" charset="2"/>
              </a:rPr>
              <a:t>Exosystem</a:t>
            </a:r>
            <a:r>
              <a:rPr lang="en-GB" sz="2800" dirty="0" smtClean="0">
                <a:sym typeface="Wingdings" pitchFamily="2" charset="2"/>
              </a:rPr>
              <a:t>, Openness, Cross-platform, …</a:t>
            </a:r>
            <a:endParaRPr lang="en-US" dirty="0" smtClean="0"/>
          </a:p>
          <a:p>
            <a:endParaRPr lang="en-GB" dirty="0" smtClean="0"/>
          </a:p>
          <a:p>
            <a:r>
              <a:rPr lang="en-GB" dirty="0" smtClean="0"/>
              <a:t>Don Syme, F# Community Contributor</a:t>
            </a:r>
            <a:endParaRPr lang="en-GB"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1" y="305529"/>
            <a:ext cx="255270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4"/>
          <a:stretch>
            <a:fillRect/>
          </a:stretch>
        </p:blipFill>
        <p:spPr>
          <a:xfrm>
            <a:off x="0" y="6021288"/>
            <a:ext cx="12192000" cy="957811"/>
          </a:xfrm>
          <a:prstGeom prst="rect">
            <a:avLst/>
          </a:prstGeom>
        </p:spPr>
      </p:pic>
    </p:spTree>
    <p:extLst>
      <p:ext uri="{BB962C8B-B14F-4D97-AF65-F5344CB8AC3E}">
        <p14:creationId xmlns:p14="http://schemas.microsoft.com/office/powerpoint/2010/main" val="2579835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3808735"/>
          </a:xfrm>
        </p:spPr>
        <p:txBody>
          <a:bodyPr/>
          <a:lstStyle/>
          <a:p>
            <a:r>
              <a:rPr lang="en-GB" sz="4000" dirty="0" smtClean="0">
                <a:latin typeface="Segoe UI Light" panose="020B0502040204020203" pitchFamily="34" charset="0"/>
              </a:rPr>
              <a:t>Relaxation Achieved, 200% </a:t>
            </a:r>
            <a:r>
              <a:rPr lang="en-GB" sz="4000" dirty="0" smtClean="0">
                <a:solidFill>
                  <a:srgbClr val="59D01E"/>
                </a:solidFill>
                <a:latin typeface="Segoe UI Light" panose="020B0502040204020203" pitchFamily="34" charset="0"/>
              </a:rPr>
              <a:t>✔</a:t>
            </a:r>
            <a:r>
              <a:rPr lang="en-GB" sz="4000" dirty="0">
                <a:latin typeface="Segoe UI Light" panose="020B0502040204020203" pitchFamily="34" charset="0"/>
              </a:rPr>
              <a:t/>
            </a:r>
            <a:br>
              <a:rPr lang="en-GB" sz="4000" dirty="0">
                <a:latin typeface="Segoe UI Light" panose="020B0502040204020203" pitchFamily="34" charset="0"/>
              </a:rPr>
            </a:br>
            <a:r>
              <a:rPr lang="en-GB" sz="4000" dirty="0" smtClean="0">
                <a:latin typeface="Segoe UI Light" panose="020B0502040204020203" pitchFamily="34" charset="0"/>
              </a:rPr>
              <a:t/>
            </a:r>
            <a:br>
              <a:rPr lang="en-GB" sz="4000" dirty="0" smtClean="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smtClean="0">
                <a:latin typeface="Segoe UI Light" panose="020B0502040204020203" pitchFamily="34" charset="0"/>
              </a:rPr>
              <a:t>Today’s FP languages are immensely interoperable while staying true to FP principles.</a:t>
            </a:r>
            <a:br>
              <a:rPr lang="en-GB" sz="3200" dirty="0" smtClean="0">
                <a:latin typeface="Segoe UI Light" panose="020B0502040204020203" pitchFamily="34" charset="0"/>
              </a:rPr>
            </a:br>
            <a:r>
              <a:rPr lang="en-GB" sz="1100" dirty="0" smtClean="0">
                <a:latin typeface="Segoe UI Light" panose="020B0502040204020203" pitchFamily="34" charset="0"/>
              </a:rPr>
              <a:t/>
            </a:r>
            <a:br>
              <a:rPr lang="en-GB" sz="1100" dirty="0" smtClean="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smtClean="0">
                <a:latin typeface="Segoe UI Light" panose="020B0502040204020203" pitchFamily="34" charset="0"/>
              </a:rPr>
              <a:t>F# type providers raise interop to a completely new level</a:t>
            </a:r>
            <a:br>
              <a:rPr lang="en-GB" sz="3200" dirty="0" smtClean="0">
                <a:latin typeface="Segoe UI Light" panose="020B0502040204020203" pitchFamily="34" charset="0"/>
              </a:rPr>
            </a:br>
            <a:r>
              <a:rPr lang="en-GB" sz="3200" dirty="0" smtClean="0">
                <a:latin typeface="Segoe UI Light" panose="020B0502040204020203" pitchFamily="34" charset="0"/>
              </a:rPr>
              <a:t/>
            </a:r>
            <a:br>
              <a:rPr lang="en-GB" sz="3200" dirty="0" smtClean="0">
                <a:latin typeface="Segoe UI Light" panose="020B0502040204020203" pitchFamily="34" charset="0"/>
              </a:rPr>
            </a:br>
            <a:r>
              <a:rPr lang="en-GB" sz="2000" dirty="0" smtClean="0">
                <a:solidFill>
                  <a:srgbClr val="FF0000"/>
                </a:solidFill>
                <a:latin typeface="Segoe UI Light" panose="020B0502040204020203" pitchFamily="34" charset="0"/>
                <a:sym typeface="Wingdings" panose="05000000000000000000" pitchFamily="2" charset="2"/>
              </a:rPr>
              <a:t>✖ </a:t>
            </a:r>
            <a:r>
              <a:rPr lang="en-GB" sz="2000" dirty="0" smtClean="0">
                <a:latin typeface="Segoe UI Light" panose="020B0502040204020203" pitchFamily="34" charset="0"/>
                <a:sym typeface="Wingdings" panose="05000000000000000000" pitchFamily="2" charset="2"/>
              </a:rPr>
              <a:t>Some tensions remain – not all functional techniques are easily implemented on industry standard VMs</a:t>
            </a:r>
            <a:br>
              <a:rPr lang="en-GB" sz="2000" dirty="0" smtClean="0">
                <a:latin typeface="Segoe UI Light" panose="020B0502040204020203" pitchFamily="34" charset="0"/>
                <a:sym typeface="Wingdings" panose="05000000000000000000" pitchFamily="2" charset="2"/>
              </a:rPr>
            </a:br>
            <a:endParaRPr lang="en-GB" sz="3600" dirty="0">
              <a:latin typeface="Segoe UI Light" panose="020B0502040204020203" pitchFamily="34" charset="0"/>
            </a:endParaRPr>
          </a:p>
        </p:txBody>
      </p:sp>
      <p:grpSp>
        <p:nvGrpSpPr>
          <p:cNvPr id="2" name="Group 1"/>
          <p:cNvGrpSpPr/>
          <p:nvPr/>
        </p:nvGrpSpPr>
        <p:grpSpPr>
          <a:xfrm>
            <a:off x="7593496" y="198783"/>
            <a:ext cx="4452786" cy="1338469"/>
            <a:chOff x="593457" y="490177"/>
            <a:chExt cx="10790217" cy="3082919"/>
          </a:xfrm>
        </p:grpSpPr>
        <p:grpSp>
          <p:nvGrpSpPr>
            <p:cNvPr id="3" name="Group 2"/>
            <p:cNvGrpSpPr/>
            <p:nvPr/>
          </p:nvGrpSpPr>
          <p:grpSpPr>
            <a:xfrm>
              <a:off x="593457" y="490177"/>
              <a:ext cx="10790217" cy="3082919"/>
              <a:chOff x="633213" y="490177"/>
              <a:chExt cx="10790217" cy="3082919"/>
            </a:xfrm>
          </p:grpSpPr>
          <p:sp>
            <p:nvSpPr>
              <p:cNvPr id="5" name="Freeform 4"/>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dirty="0" smtClean="0"/>
                  <a:t>Functional</a:t>
                </a:r>
                <a:endParaRPr lang="en-GB" sz="2000" kern="1200" dirty="0"/>
              </a:p>
            </p:txBody>
          </p:sp>
          <p:sp>
            <p:nvSpPr>
              <p:cNvPr id="6" name="Freeform 5"/>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smtClean="0"/>
                  <a:t>Interop</a:t>
                </a:r>
                <a:endParaRPr lang="en-GB" sz="2000" kern="1200" dirty="0"/>
              </a:p>
            </p:txBody>
          </p:sp>
        </p:grpSp>
        <p:sp>
          <p:nvSpPr>
            <p:cNvPr id="7" name="Left-Right Arrow 6"/>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900" dirty="0" smtClean="0">
                <a:gradFill>
                  <a:gsLst>
                    <a:gs pos="0">
                      <a:srgbClr val="FFFFFF"/>
                    </a:gs>
                    <a:gs pos="100000">
                      <a:srgbClr val="FFFFFF"/>
                    </a:gs>
                  </a:gsLst>
                  <a:lin ang="5400000" scaled="0"/>
                </a:gradFill>
                <a:latin typeface="Segoe Light" pitchFamily="34" charset="0"/>
              </a:endParaRPr>
            </a:p>
          </p:txBody>
        </p:sp>
      </p:grpSp>
    </p:spTree>
    <p:extLst>
      <p:ext uri="{BB962C8B-B14F-4D97-AF65-F5344CB8AC3E}">
        <p14:creationId xmlns:p14="http://schemas.microsoft.com/office/powerpoint/2010/main" val="1513906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smtClean="0">
                  <a:latin typeface="Segoe UI Light" panose="020B0502040204020203" pitchFamily="34" charset="0"/>
                </a:rPr>
                <a:t>X</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smtClean="0">
                  <a:latin typeface="Segoe UI Light" panose="020B0502040204020203" pitchFamily="34" charset="0"/>
                </a:rPr>
                <a:t>Y</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
        <p:nvSpPr>
          <p:cNvPr id="2" name="TextBox 1"/>
          <p:cNvSpPr txBox="1"/>
          <p:nvPr/>
        </p:nvSpPr>
        <p:spPr>
          <a:xfrm>
            <a:off x="5871294" y="1445067"/>
            <a:ext cx="440826" cy="1231106"/>
          </a:xfrm>
          <a:prstGeom prst="rect">
            <a:avLst/>
          </a:prstGeom>
          <a:noFill/>
        </p:spPr>
        <p:txBody>
          <a:bodyPr wrap="none" lIns="0" tIns="0" rIns="0" bIns="0" rtlCol="0">
            <a:spAutoFit/>
          </a:bodyPr>
          <a:lstStyle/>
          <a:p>
            <a:r>
              <a:rPr lang="en-GB" sz="8000" b="1"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a:t>
            </a:r>
            <a:endParaRPr lang="en-GB" sz="2200" b="1"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15269142"/>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smtClean="0">
                  <a:latin typeface="Segoe UI Light" panose="020B0502040204020203" pitchFamily="34" charset="0"/>
                </a:rPr>
                <a:t>Enterprise</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smtClean="0">
                  <a:latin typeface="Segoe UI Light" panose="020B0502040204020203" pitchFamily="34" charset="0"/>
                </a:rPr>
                <a:t>Openness</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3894205340"/>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4024227972"/>
              </p:ext>
            </p:extLst>
          </p:nvPr>
        </p:nvGraphicFramePr>
        <p:xfrm>
          <a:off x="1129679" y="998301"/>
          <a:ext cx="9870015" cy="55235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r>
              <a:rPr lang="en-GB" dirty="0" smtClean="0">
                <a:latin typeface="Segoe UI Light" panose="020B0502040204020203" pitchFamily="34" charset="0"/>
              </a:rPr>
              <a:t>TL;DR – Where we are now</a:t>
            </a:r>
            <a:endParaRPr lang="en-GB" dirty="0">
              <a:latin typeface="Segoe UI Light" panose="020B0502040204020203" pitchFamily="34" charset="0"/>
            </a:endParaRPr>
          </a:p>
        </p:txBody>
      </p:sp>
    </p:spTree>
    <p:extLst>
      <p:ext uri="{BB962C8B-B14F-4D97-AF65-F5344CB8AC3E}">
        <p14:creationId xmlns:p14="http://schemas.microsoft.com/office/powerpoint/2010/main" val="3367051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5DBDC61F-9554-4F83-A359-6FE8F2984F7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26173910-6CAB-4A25-AC9D-B4857C42D832}"/>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D3EB88B9-0AA2-4E01-A4D0-65EDC49182AA}"/>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3BA32929-EE9C-4E0C-85E5-8B6344E85F5D}"/>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EEABEB6C-F727-47C6-9ED2-69321E699B00}"/>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graphicEl>
                                              <a:dgm id="{EFEE37CB-8353-4BE7-B437-3CC87860D94D}"/>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graphicEl>
                                              <a:dgm id="{1186CC94-DC70-4D57-A77D-37EDB4FD06E7}"/>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graphicEl>
                                              <a:dgm id="{8DF07D46-6FCE-4D78-BE30-6F59EF76CF27}"/>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graphicEl>
                                              <a:dgm id="{C74EC330-05F3-47AC-A5BF-0DC71ACE696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5841" y="2576349"/>
            <a:ext cx="8376787" cy="1828193"/>
          </a:xfrm>
        </p:spPr>
        <p:txBody>
          <a:bodyPr/>
          <a:lstStyle/>
          <a:p>
            <a:r>
              <a:rPr lang="en-GB" sz="4400" dirty="0" smtClean="0">
                <a:latin typeface="Segoe UI Light" panose="020B0502040204020203" pitchFamily="34" charset="0"/>
              </a:rPr>
              <a:t>In one year, we’ve come a long way!</a:t>
            </a:r>
            <a:br>
              <a:rPr lang="en-GB" sz="4400" dirty="0" smtClean="0">
                <a:latin typeface="Segoe UI Light" panose="020B0502040204020203" pitchFamily="34" charset="0"/>
              </a:rPr>
            </a:br>
            <a:r>
              <a:rPr lang="en-GB" sz="4400" dirty="0">
                <a:latin typeface="Segoe UI Light" panose="020B0502040204020203" pitchFamily="34" charset="0"/>
              </a:rPr>
              <a:t/>
            </a:r>
            <a:br>
              <a:rPr lang="en-GB" sz="4400" dirty="0">
                <a:latin typeface="Segoe UI Light" panose="020B0502040204020203" pitchFamily="34" charset="0"/>
              </a:rPr>
            </a:br>
            <a:endParaRPr lang="en-GB" sz="4400" dirty="0">
              <a:latin typeface="Segoe UI Light" panose="020B0502040204020203" pitchFamily="34" charset="0"/>
            </a:endParaRPr>
          </a:p>
        </p:txBody>
      </p:sp>
    </p:spTree>
    <p:extLst>
      <p:ext uri="{BB962C8B-B14F-4D97-AF65-F5344CB8AC3E}">
        <p14:creationId xmlns:p14="http://schemas.microsoft.com/office/powerpoint/2010/main" val="2426819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05" y="1678026"/>
            <a:ext cx="11176000" cy="3877985"/>
          </a:xfrm>
        </p:spPr>
        <p:txBody>
          <a:bodyPr/>
          <a:lstStyle/>
          <a:p>
            <a:r>
              <a:rPr lang="en-GB" sz="4000" dirty="0" smtClean="0">
                <a:latin typeface="Segoe UI Light" panose="020B0502040204020203" pitchFamily="34" charset="0"/>
              </a:rPr>
              <a:t>The F# Compiler – 300+ Pull Requests and rising</a:t>
            </a:r>
            <a:br>
              <a:rPr lang="en-GB" sz="4000" dirty="0" smtClean="0">
                <a:latin typeface="Segoe UI Light" panose="020B0502040204020203" pitchFamily="34" charset="0"/>
              </a:rPr>
            </a:br>
            <a:r>
              <a:rPr lang="en-GB" sz="4000" dirty="0">
                <a:latin typeface="Segoe UI Light" panose="020B0502040204020203" pitchFamily="34" charset="0"/>
              </a:rPr>
              <a:t/>
            </a:r>
            <a:br>
              <a:rPr lang="en-GB" sz="4000" dirty="0">
                <a:latin typeface="Segoe UI Light" panose="020B0502040204020203" pitchFamily="34" charset="0"/>
              </a:rPr>
            </a:br>
            <a:r>
              <a:rPr lang="en-GB" sz="4000" dirty="0" smtClean="0">
                <a:latin typeface="Segoe UI Light" panose="020B0502040204020203" pitchFamily="34" charset="0"/>
              </a:rPr>
              <a:t>Where </a:t>
            </a:r>
            <a:r>
              <a:rPr lang="en-GB" sz="4000" dirty="0">
                <a:latin typeface="Segoe UI Light" panose="020B0502040204020203" pitchFamily="34" charset="0"/>
              </a:rPr>
              <a:t>to </a:t>
            </a:r>
            <a:r>
              <a:rPr lang="en-GB" sz="4000" dirty="0" smtClean="0">
                <a:latin typeface="Segoe UI Light" panose="020B0502040204020203" pitchFamily="34" charset="0"/>
              </a:rPr>
              <a:t>Contribute?</a:t>
            </a:r>
            <a:br>
              <a:rPr lang="en-GB" sz="4000" dirty="0" smtClean="0">
                <a:latin typeface="Segoe UI Light" panose="020B0502040204020203" pitchFamily="34" charset="0"/>
              </a:rPr>
            </a:br>
            <a:r>
              <a:rPr lang="en-GB" sz="4000" dirty="0" smtClean="0">
                <a:latin typeface="Segoe UI Light" panose="020B0502040204020203" pitchFamily="34" charset="0"/>
              </a:rPr>
              <a:t/>
            </a:r>
            <a:br>
              <a:rPr lang="en-GB" sz="4000" dirty="0" smtClean="0">
                <a:latin typeface="Segoe UI Light" panose="020B0502040204020203" pitchFamily="34" charset="0"/>
              </a:rPr>
            </a:br>
            <a:r>
              <a:rPr lang="en-GB" sz="4000" dirty="0" smtClean="0">
                <a:latin typeface="Segoe UI Light" panose="020B0502040204020203" pitchFamily="34" charset="0"/>
              </a:rPr>
              <a:t>See </a:t>
            </a:r>
            <a:r>
              <a:rPr lang="en-GB" sz="4000" dirty="0" smtClean="0">
                <a:latin typeface="Segoe UI Light" panose="020B0502040204020203" pitchFamily="34" charset="0"/>
                <a:hlinkClick r:id="rId2"/>
              </a:rPr>
              <a:t>fsharp.github.io</a:t>
            </a:r>
            <a:r>
              <a:rPr lang="en-GB" sz="4000" dirty="0">
                <a:latin typeface="Segoe UI Light" panose="020B0502040204020203" pitchFamily="34" charset="0"/>
              </a:rPr>
              <a:t/>
            </a:r>
            <a:br>
              <a:rPr lang="en-GB" sz="4000" dirty="0">
                <a:latin typeface="Segoe UI Light" panose="020B0502040204020203" pitchFamily="34" charset="0"/>
              </a:rPr>
            </a:br>
            <a:r>
              <a:rPr lang="en-GB" sz="4000" dirty="0">
                <a:latin typeface="Segoe UI Light" panose="020B0502040204020203" pitchFamily="34" charset="0"/>
              </a:rPr>
              <a:t/>
            </a:r>
            <a:br>
              <a:rPr lang="en-GB" sz="4000" dirty="0">
                <a:latin typeface="Segoe UI Light" panose="020B0502040204020203" pitchFamily="34" charset="0"/>
              </a:rPr>
            </a:br>
            <a:endParaRPr lang="en-GB" sz="4000" dirty="0">
              <a:latin typeface="Segoe UI Light" panose="020B0502040204020203" pitchFamily="34" charset="0"/>
            </a:endParaRPr>
          </a:p>
        </p:txBody>
      </p:sp>
    </p:spTree>
    <p:extLst>
      <p:ext uri="{BB962C8B-B14F-4D97-AF65-F5344CB8AC3E}">
        <p14:creationId xmlns:p14="http://schemas.microsoft.com/office/powerpoint/2010/main" val="16154460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2437590"/>
          </a:xfrm>
        </p:spPr>
        <p:txBody>
          <a:bodyPr/>
          <a:lstStyle/>
          <a:p>
            <a:pPr algn="ctr"/>
            <a:r>
              <a:rPr lang="en-GB" sz="4800" dirty="0" smtClean="0">
                <a:latin typeface="Segoe UI Light" panose="020B0502040204020203" pitchFamily="34" charset="0"/>
              </a:rPr>
              <a:t>The F# Language Design Process</a:t>
            </a:r>
            <a:br>
              <a:rPr lang="en-GB" sz="4800" dirty="0" smtClean="0">
                <a:latin typeface="Segoe UI Light" panose="020B0502040204020203" pitchFamily="34" charset="0"/>
              </a:rPr>
            </a:br>
            <a:r>
              <a:rPr lang="en-GB" sz="4000" dirty="0" smtClean="0">
                <a:latin typeface="Segoe UI Light" panose="020B0502040204020203" pitchFamily="34" charset="0"/>
              </a:rPr>
              <a:t/>
            </a:r>
            <a:br>
              <a:rPr lang="en-GB" sz="4000" dirty="0" smtClean="0">
                <a:latin typeface="Segoe UI Light" panose="020B0502040204020203" pitchFamily="34" charset="0"/>
              </a:rPr>
            </a:br>
            <a:r>
              <a:rPr lang="en-GB" sz="4000" dirty="0" smtClean="0">
                <a:latin typeface="Segoe UI Light" panose="020B0502040204020203" pitchFamily="34" charset="0"/>
                <a:hlinkClick r:id="rId2"/>
              </a:rPr>
              <a:t>fslang.uservoice.com</a:t>
            </a:r>
            <a:r>
              <a:rPr lang="en-GB" sz="4000" dirty="0" smtClean="0">
                <a:latin typeface="Segoe UI Light" panose="020B0502040204020203" pitchFamily="34" charset="0"/>
              </a:rPr>
              <a:t> </a:t>
            </a:r>
            <a:r>
              <a:rPr lang="en-GB" sz="4800" dirty="0" smtClean="0">
                <a:latin typeface="Segoe UI Light" panose="020B0502040204020203" pitchFamily="34" charset="0"/>
              </a:rPr>
              <a:t/>
            </a:r>
            <a:br>
              <a:rPr lang="en-GB" sz="4800" dirty="0" smtClean="0">
                <a:latin typeface="Segoe UI Light" panose="020B0502040204020203" pitchFamily="34" charset="0"/>
              </a:rPr>
            </a:br>
            <a:endParaRPr lang="en-GB" sz="4800" dirty="0">
              <a:latin typeface="Segoe UI Light" panose="020B0502040204020203" pitchFamily="34" charset="0"/>
            </a:endParaRPr>
          </a:p>
        </p:txBody>
      </p:sp>
    </p:spTree>
    <p:extLst>
      <p:ext uri="{BB962C8B-B14F-4D97-AF65-F5344CB8AC3E}">
        <p14:creationId xmlns:p14="http://schemas.microsoft.com/office/powerpoint/2010/main" val="1764777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088" y="1059158"/>
            <a:ext cx="11176000" cy="4875181"/>
          </a:xfrm>
        </p:spPr>
        <p:txBody>
          <a:bodyPr/>
          <a:lstStyle/>
          <a:p>
            <a:pPr algn="l"/>
            <a:r>
              <a:rPr lang="en-GB" sz="4800" dirty="0" smtClean="0">
                <a:latin typeface="Segoe UI Light" panose="020B0502040204020203" pitchFamily="34" charset="0"/>
              </a:rPr>
              <a:t>F# 4.0</a:t>
            </a:r>
            <a:br>
              <a:rPr lang="en-GB" sz="4800" dirty="0" smtClean="0">
                <a:latin typeface="Segoe UI Light" panose="020B0502040204020203" pitchFamily="34" charset="0"/>
              </a:rPr>
            </a:br>
            <a:r>
              <a:rPr lang="en-GB" sz="4800" dirty="0">
                <a:latin typeface="Segoe UI Light" panose="020B0502040204020203" pitchFamily="34" charset="0"/>
              </a:rPr>
              <a:t/>
            </a:r>
            <a:br>
              <a:rPr lang="en-GB" sz="4800" dirty="0">
                <a:latin typeface="Segoe UI Light" panose="020B0502040204020203" pitchFamily="34" charset="0"/>
              </a:rPr>
            </a:br>
            <a:r>
              <a:rPr lang="en-GB" sz="4000" dirty="0">
                <a:solidFill>
                  <a:srgbClr val="59D01E"/>
                </a:solidFill>
                <a:latin typeface="Segoe UI Light" panose="020B0502040204020203" pitchFamily="34" charset="0"/>
              </a:rPr>
              <a:t>✔ </a:t>
            </a:r>
            <a:r>
              <a:rPr lang="en-GB" sz="4000" dirty="0" smtClean="0">
                <a:latin typeface="Segoe UI Light" panose="020B0502040204020203" pitchFamily="34" charset="0"/>
              </a:rPr>
              <a:t>True shift to cross-platform open engineering</a:t>
            </a:r>
            <a:br>
              <a:rPr lang="en-GB" sz="4000" dirty="0" smtClean="0">
                <a:latin typeface="Segoe UI Light" panose="020B0502040204020203" pitchFamily="34" charset="0"/>
              </a:rPr>
            </a:br>
            <a:r>
              <a:rPr lang="en-GB" sz="4000" dirty="0">
                <a:solidFill>
                  <a:srgbClr val="59D01E"/>
                </a:solidFill>
                <a:latin typeface="Segoe UI Light" panose="020B0502040204020203" pitchFamily="34" charset="0"/>
              </a:rPr>
              <a:t>✔ </a:t>
            </a:r>
            <a:r>
              <a:rPr lang="en-GB" sz="4000" dirty="0" smtClean="0">
                <a:latin typeface="Segoe UI Light" panose="020B0502040204020203" pitchFamily="34" charset="0"/>
              </a:rPr>
              <a:t>Long laundry list of language items</a:t>
            </a:r>
            <a:br>
              <a:rPr lang="en-GB" sz="4000" dirty="0" smtClean="0">
                <a:latin typeface="Segoe UI Light" panose="020B0502040204020203" pitchFamily="34" charset="0"/>
              </a:rPr>
            </a:br>
            <a:r>
              <a:rPr lang="en-GB" sz="4000" dirty="0" smtClean="0">
                <a:solidFill>
                  <a:srgbClr val="59D01E"/>
                </a:solidFill>
                <a:latin typeface="Segoe UI Light" panose="020B0502040204020203" pitchFamily="34" charset="0"/>
              </a:rPr>
              <a:t>✔ </a:t>
            </a:r>
            <a:r>
              <a:rPr lang="en-GB" sz="4000" dirty="0" smtClean="0">
                <a:latin typeface="Segoe UI Light" panose="020B0502040204020203" pitchFamily="34" charset="0"/>
              </a:rPr>
              <a:t>Normalized core library</a:t>
            </a:r>
            <a:br>
              <a:rPr lang="en-GB" sz="4000" dirty="0" smtClean="0">
                <a:latin typeface="Segoe UI Light" panose="020B0502040204020203" pitchFamily="34" charset="0"/>
              </a:rPr>
            </a:br>
            <a:r>
              <a:rPr lang="en-GB" sz="4000" dirty="0">
                <a:solidFill>
                  <a:srgbClr val="59D01E"/>
                </a:solidFill>
                <a:latin typeface="Segoe UI Light" panose="020B0502040204020203" pitchFamily="34" charset="0"/>
              </a:rPr>
              <a:t>✔ </a:t>
            </a:r>
            <a:r>
              <a:rPr lang="en-GB" sz="4000" dirty="0" smtClean="0">
                <a:latin typeface="Segoe UI Light" panose="020B0502040204020203" pitchFamily="34" charset="0"/>
              </a:rPr>
              <a:t>Type providers more powerful</a:t>
            </a:r>
            <a:br>
              <a:rPr lang="en-GB" sz="4000" dirty="0" smtClean="0">
                <a:latin typeface="Segoe UI Light" panose="020B0502040204020203" pitchFamily="34" charset="0"/>
              </a:rPr>
            </a:br>
            <a:r>
              <a:rPr lang="en-GB" sz="4000" dirty="0" smtClean="0">
                <a:latin typeface="Segoe UI Light" panose="020B0502040204020203" pitchFamily="34" charset="0"/>
              </a:rPr>
              <a:t/>
            </a:r>
            <a:br>
              <a:rPr lang="en-GB" sz="4000" dirty="0" smtClean="0">
                <a:latin typeface="Segoe UI Light" panose="020B0502040204020203" pitchFamily="34" charset="0"/>
              </a:rPr>
            </a:br>
            <a:r>
              <a:rPr lang="en-GB" sz="2800" dirty="0" smtClean="0">
                <a:solidFill>
                  <a:srgbClr val="59D01E"/>
                </a:solidFill>
                <a:latin typeface="Segoe UI Light" panose="020B0502040204020203" pitchFamily="34" charset="0"/>
              </a:rPr>
              <a:t>✔ </a:t>
            </a:r>
            <a:r>
              <a:rPr lang="en-GB" sz="2800" dirty="0" smtClean="0">
                <a:latin typeface="Segoe UI Light" panose="020B0502040204020203" pitchFamily="34" charset="0"/>
              </a:rPr>
              <a:t>Better debugging, tooling, performance</a:t>
            </a:r>
            <a:br>
              <a:rPr lang="en-GB" sz="2800" dirty="0" smtClean="0">
                <a:latin typeface="Segoe UI Light" panose="020B0502040204020203" pitchFamily="34" charset="0"/>
              </a:rPr>
            </a:br>
            <a:r>
              <a:rPr lang="en-GB" sz="2800" dirty="0" smtClean="0">
                <a:solidFill>
                  <a:srgbClr val="59D01E"/>
                </a:solidFill>
                <a:latin typeface="Segoe UI Light" panose="020B0502040204020203" pitchFamily="34" charset="0"/>
              </a:rPr>
              <a:t>✔ </a:t>
            </a:r>
            <a:r>
              <a:rPr lang="en-GB" sz="2800" dirty="0" smtClean="0">
                <a:gradFill flip="none" rotWithShape="1">
                  <a:gsLst>
                    <a:gs pos="0">
                      <a:prstClr val="black"/>
                    </a:gs>
                    <a:gs pos="86000">
                      <a:prstClr val="black"/>
                    </a:gs>
                  </a:gsLst>
                  <a:lin ang="5400000" scaled="0"/>
                  <a:tileRect/>
                </a:gradFill>
                <a:latin typeface="Segoe UI Light" panose="020B0502040204020203" pitchFamily="34" charset="0"/>
              </a:rPr>
              <a:t>~20% </a:t>
            </a:r>
            <a:r>
              <a:rPr lang="en-GB" sz="2800" dirty="0">
                <a:gradFill flip="none" rotWithShape="1">
                  <a:gsLst>
                    <a:gs pos="0">
                      <a:prstClr val="black"/>
                    </a:gs>
                    <a:gs pos="86000">
                      <a:prstClr val="black"/>
                    </a:gs>
                  </a:gsLst>
                  <a:lin ang="5400000" scaled="0"/>
                  <a:tileRect/>
                </a:gradFill>
                <a:latin typeface="Segoe UI Light" panose="020B0502040204020203" pitchFamily="34" charset="0"/>
              </a:rPr>
              <a:t>compiler perf </a:t>
            </a:r>
            <a:r>
              <a:rPr lang="en-GB" sz="2800" dirty="0" smtClean="0">
                <a:gradFill flip="none" rotWithShape="1">
                  <a:gsLst>
                    <a:gs pos="0">
                      <a:prstClr val="black"/>
                    </a:gs>
                    <a:gs pos="86000">
                      <a:prstClr val="black"/>
                    </a:gs>
                  </a:gsLst>
                  <a:lin ang="5400000" scaled="0"/>
                  <a:tileRect/>
                </a:gradFill>
                <a:latin typeface="Segoe UI Light" panose="020B0502040204020203" pitchFamily="34" charset="0"/>
              </a:rPr>
              <a:t>improvement</a:t>
            </a:r>
            <a:endParaRPr lang="en-GB" sz="4800" dirty="0">
              <a:latin typeface="Segoe UI Light" panose="020B0502040204020203" pitchFamily="34" charset="0"/>
            </a:endParaRPr>
          </a:p>
        </p:txBody>
      </p:sp>
    </p:spTree>
    <p:extLst>
      <p:ext uri="{BB962C8B-B14F-4D97-AF65-F5344CB8AC3E}">
        <p14:creationId xmlns:p14="http://schemas.microsoft.com/office/powerpoint/2010/main" val="3737051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2437590"/>
          </a:xfrm>
        </p:spPr>
        <p:txBody>
          <a:bodyPr/>
          <a:lstStyle/>
          <a:p>
            <a:r>
              <a:rPr lang="en-GB" sz="4800" dirty="0">
                <a:latin typeface="Segoe UI Light" panose="020B0502040204020203" pitchFamily="34" charset="0"/>
              </a:rPr>
              <a:t>The F# </a:t>
            </a:r>
            <a:r>
              <a:rPr lang="en-GB" sz="4800" dirty="0" smtClean="0">
                <a:latin typeface="Segoe UI Light" panose="020B0502040204020203" pitchFamily="34" charset="0"/>
              </a:rPr>
              <a:t>Compiler Service</a:t>
            </a:r>
            <a:br>
              <a:rPr lang="en-GB" sz="4800" dirty="0" smtClean="0">
                <a:latin typeface="Segoe UI Light" panose="020B0502040204020203" pitchFamily="34" charset="0"/>
              </a:rPr>
            </a:br>
            <a:r>
              <a:rPr lang="en-GB" sz="4800" dirty="0">
                <a:latin typeface="Segoe UI Light" panose="020B0502040204020203" pitchFamily="34" charset="0"/>
              </a:rPr>
              <a:t/>
            </a:r>
            <a:br>
              <a:rPr lang="en-GB" sz="4800" dirty="0">
                <a:latin typeface="Segoe UI Light" panose="020B0502040204020203" pitchFamily="34" charset="0"/>
              </a:rPr>
            </a:br>
            <a:r>
              <a:rPr lang="en-GB" sz="3200" dirty="0" smtClean="0">
                <a:latin typeface="Segoe UI Light" panose="020B0502040204020203" pitchFamily="34" charset="0"/>
                <a:hlinkClick r:id="rId2"/>
              </a:rPr>
              <a:t>fsharp.github.io/</a:t>
            </a:r>
            <a:r>
              <a:rPr lang="en-GB" sz="3200" dirty="0" err="1" smtClean="0">
                <a:latin typeface="Segoe UI Light" panose="020B0502040204020203" pitchFamily="34" charset="0"/>
                <a:hlinkClick r:id="rId2"/>
              </a:rPr>
              <a:t>FSharp.Compiler.Service</a:t>
            </a:r>
            <a:r>
              <a:rPr lang="en-GB" sz="3200" dirty="0" smtClean="0">
                <a:latin typeface="Segoe UI Light" panose="020B0502040204020203" pitchFamily="34" charset="0"/>
              </a:rPr>
              <a:t/>
            </a:r>
            <a:br>
              <a:rPr lang="en-GB" sz="3200" dirty="0" smtClean="0">
                <a:latin typeface="Segoe UI Light" panose="020B0502040204020203" pitchFamily="34" charset="0"/>
              </a:rPr>
            </a:br>
            <a:endParaRPr lang="en-GB" sz="4800" dirty="0">
              <a:latin typeface="Segoe UI Light" panose="020B0502040204020203" pitchFamily="34" charset="0"/>
            </a:endParaRPr>
          </a:p>
        </p:txBody>
      </p:sp>
    </p:spTree>
    <p:extLst>
      <p:ext uri="{BB962C8B-B14F-4D97-AF65-F5344CB8AC3E}">
        <p14:creationId xmlns:p14="http://schemas.microsoft.com/office/powerpoint/2010/main" val="126632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1953896"/>
            <a:ext cx="11176000" cy="4501232"/>
          </a:xfrm>
        </p:spPr>
        <p:txBody>
          <a:bodyPr/>
          <a:lstStyle/>
          <a:p>
            <a:r>
              <a:rPr lang="en-GB" sz="4000" dirty="0" smtClean="0">
                <a:latin typeface="Segoe UI Light" panose="020B0502040204020203" pitchFamily="34" charset="0"/>
              </a:rPr>
              <a:t>Relaxation Achieved </a:t>
            </a:r>
            <a:r>
              <a:rPr lang="en-GB" sz="4000" dirty="0">
                <a:solidFill>
                  <a:srgbClr val="59D01E"/>
                </a:solidFill>
                <a:latin typeface="Segoe UI Light" panose="020B0502040204020203" pitchFamily="34" charset="0"/>
              </a:rPr>
              <a:t>✔</a:t>
            </a:r>
            <a:r>
              <a:rPr lang="en-GB" sz="4000" dirty="0" smtClean="0">
                <a:latin typeface="Segoe UI Light" panose="020B0502040204020203" pitchFamily="34" charset="0"/>
              </a:rPr>
              <a:t/>
            </a:r>
            <a:br>
              <a:rPr lang="en-GB" sz="4000" dirty="0" smtClean="0">
                <a:latin typeface="Segoe UI Light" panose="020B0502040204020203" pitchFamily="34" charset="0"/>
              </a:rPr>
            </a:br>
            <a:r>
              <a:rPr lang="en-GB" sz="4000" dirty="0" smtClean="0">
                <a:latin typeface="Segoe UI Light" panose="020B0502040204020203" pitchFamily="34" charset="0"/>
              </a:rPr>
              <a:t/>
            </a:r>
            <a:br>
              <a:rPr lang="en-GB" sz="4000" dirty="0" smtClean="0">
                <a:latin typeface="Segoe UI Light" panose="020B0502040204020203" pitchFamily="34" charset="0"/>
              </a:rPr>
            </a:br>
            <a:r>
              <a:rPr lang="en-GB" sz="4000" dirty="0" smtClean="0">
                <a:latin typeface="Segoe UI Light" panose="020B0502040204020203" pitchFamily="34" charset="0"/>
              </a:rPr>
              <a:t>Enterprise Quality + Openness + </a:t>
            </a:r>
            <a:br>
              <a:rPr lang="en-GB" sz="4000" dirty="0" smtClean="0">
                <a:latin typeface="Segoe UI Light" panose="020B0502040204020203" pitchFamily="34" charset="0"/>
              </a:rPr>
            </a:br>
            <a:r>
              <a:rPr lang="en-GB" sz="4000" dirty="0" smtClean="0">
                <a:latin typeface="Segoe UI Light" panose="020B0502040204020203" pitchFamily="34" charset="0"/>
              </a:rPr>
              <a:t>Community + Tooling + </a:t>
            </a:r>
            <a:br>
              <a:rPr lang="en-GB" sz="4000" dirty="0" smtClean="0">
                <a:latin typeface="Segoe UI Light" panose="020B0502040204020203" pitchFamily="34" charset="0"/>
              </a:rPr>
            </a:br>
            <a:r>
              <a:rPr lang="en-GB" sz="4000" dirty="0" smtClean="0">
                <a:latin typeface="Segoe UI Light" panose="020B0502040204020203" pitchFamily="34" charset="0"/>
              </a:rPr>
              <a:t>Ecosystem + Evolution Path</a:t>
            </a:r>
            <a:br>
              <a:rPr lang="en-GB" sz="4000" dirty="0" smtClean="0">
                <a:latin typeface="Segoe UI Light" panose="020B0502040204020203" pitchFamily="34" charset="0"/>
              </a:rPr>
            </a:br>
            <a:r>
              <a:rPr lang="en-GB" sz="4000" dirty="0" smtClean="0">
                <a:latin typeface="Segoe UI Light" panose="020B0502040204020203" pitchFamily="34" charset="0"/>
              </a:rPr>
              <a:t>= </a:t>
            </a:r>
            <a:br>
              <a:rPr lang="en-GB" sz="4000" dirty="0" smtClean="0">
                <a:latin typeface="Segoe UI Light" panose="020B0502040204020203" pitchFamily="34" charset="0"/>
              </a:rPr>
            </a:br>
            <a:r>
              <a:rPr lang="en-GB" sz="4000" dirty="0" smtClean="0">
                <a:latin typeface="Segoe UI Light" panose="020B0502040204020203" pitchFamily="34" charset="0"/>
              </a:rPr>
              <a:t>Goodness</a:t>
            </a:r>
            <a:r>
              <a:rPr lang="en-GB" sz="4000" b="1" dirty="0" smtClean="0">
                <a:latin typeface="Segoe UI Light" panose="020B0502040204020203" pitchFamily="34" charset="0"/>
              </a:rPr>
              <a:t/>
            </a:r>
            <a:br>
              <a:rPr lang="en-GB" sz="4000" b="1" dirty="0" smtClean="0">
                <a:latin typeface="Segoe UI Light" panose="020B0502040204020203" pitchFamily="34" charset="0"/>
              </a:rPr>
            </a:br>
            <a:endParaRPr lang="en-GB" b="1" dirty="0">
              <a:latin typeface="Segoe UI Light" panose="020B0502040204020203" pitchFamily="34" charset="0"/>
            </a:endParaRPr>
          </a:p>
        </p:txBody>
      </p:sp>
      <p:grpSp>
        <p:nvGrpSpPr>
          <p:cNvPr id="10" name="Group 9"/>
          <p:cNvGrpSpPr/>
          <p:nvPr/>
        </p:nvGrpSpPr>
        <p:grpSpPr>
          <a:xfrm>
            <a:off x="7593496" y="198783"/>
            <a:ext cx="4452786" cy="1338469"/>
            <a:chOff x="593457" y="490177"/>
            <a:chExt cx="10790217" cy="3082919"/>
          </a:xfrm>
        </p:grpSpPr>
        <p:grpSp>
          <p:nvGrpSpPr>
            <p:cNvPr id="11" name="Group 10"/>
            <p:cNvGrpSpPr/>
            <p:nvPr/>
          </p:nvGrpSpPr>
          <p:grpSpPr>
            <a:xfrm>
              <a:off x="593457" y="490177"/>
              <a:ext cx="10790217" cy="3082919"/>
              <a:chOff x="633213" y="490177"/>
              <a:chExt cx="10790217" cy="3082919"/>
            </a:xfrm>
          </p:grpSpPr>
          <p:sp>
            <p:nvSpPr>
              <p:cNvPr id="13" name="Freeform 12"/>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dirty="0" smtClean="0"/>
                  <a:t>Enterprise</a:t>
                </a:r>
                <a:endParaRPr lang="en-GB" sz="2000" kern="1200" dirty="0"/>
              </a:p>
            </p:txBody>
          </p:sp>
          <p:sp>
            <p:nvSpPr>
              <p:cNvPr id="14" name="Freeform 13"/>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dirty="0" smtClean="0"/>
                  <a:t>Openness</a:t>
                </a:r>
                <a:endParaRPr lang="en-GB" sz="2000" kern="1200" dirty="0"/>
              </a:p>
            </p:txBody>
          </p:sp>
        </p:grpSp>
        <p:sp>
          <p:nvSpPr>
            <p:cNvPr id="12" name="Left-Right Arrow 11"/>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900" dirty="0" smtClean="0">
                <a:gradFill>
                  <a:gsLst>
                    <a:gs pos="0">
                      <a:srgbClr val="FFFFFF"/>
                    </a:gs>
                    <a:gs pos="100000">
                      <a:srgbClr val="FFFFFF"/>
                    </a:gs>
                  </a:gsLst>
                  <a:lin ang="5400000" scaled="0"/>
                </a:gradFill>
                <a:latin typeface="Segoe Light" pitchFamily="34" charset="0"/>
              </a:endParaRPr>
            </a:p>
          </p:txBody>
        </p:sp>
      </p:grpSp>
    </p:spTree>
    <p:extLst>
      <p:ext uri="{BB962C8B-B14F-4D97-AF65-F5344CB8AC3E}">
        <p14:creationId xmlns:p14="http://schemas.microsoft.com/office/powerpoint/2010/main" val="3742213442"/>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1107996"/>
          </a:xfrm>
        </p:spPr>
        <p:txBody>
          <a:bodyPr/>
          <a:lstStyle/>
          <a:p>
            <a:r>
              <a:rPr lang="en-GB" sz="4000" dirty="0" smtClean="0">
                <a:latin typeface="Segoe UI Light" panose="020B0502040204020203" pitchFamily="34" charset="0"/>
              </a:rPr>
              <a:t>A Gentle Stroll Through the Land of Language Design and Delivery</a:t>
            </a:r>
            <a:endParaRPr lang="en-GB" dirty="0">
              <a:latin typeface="Segoe UI Light" panose="020B0502040204020203" pitchFamily="34" charset="0"/>
            </a:endParaRPr>
          </a:p>
        </p:txBody>
      </p:sp>
    </p:spTree>
    <p:extLst>
      <p:ext uri="{BB962C8B-B14F-4D97-AF65-F5344CB8AC3E}">
        <p14:creationId xmlns:p14="http://schemas.microsoft.com/office/powerpoint/2010/main" val="3761834292"/>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smtClean="0">
                  <a:latin typeface="Segoe UI Light" panose="020B0502040204020203" pitchFamily="34" charset="0"/>
                </a:rPr>
                <a:t>X</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smtClean="0">
                  <a:latin typeface="Segoe UI Light" panose="020B0502040204020203" pitchFamily="34" charset="0"/>
                </a:rPr>
                <a:t>Y</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
        <p:nvSpPr>
          <p:cNvPr id="2" name="TextBox 1"/>
          <p:cNvSpPr txBox="1"/>
          <p:nvPr/>
        </p:nvSpPr>
        <p:spPr>
          <a:xfrm>
            <a:off x="5871294" y="1445067"/>
            <a:ext cx="440826" cy="1231106"/>
          </a:xfrm>
          <a:prstGeom prst="rect">
            <a:avLst/>
          </a:prstGeom>
          <a:noFill/>
        </p:spPr>
        <p:txBody>
          <a:bodyPr wrap="none" lIns="0" tIns="0" rIns="0" bIns="0" rtlCol="0">
            <a:spAutoFit/>
          </a:bodyPr>
          <a:lstStyle/>
          <a:p>
            <a:r>
              <a:rPr lang="en-GB" sz="8000" b="1"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a:t>
            </a:r>
            <a:endParaRPr lang="en-GB" sz="2200" b="1"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39302242"/>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smtClean="0">
                  <a:latin typeface="Segoe UI Light" panose="020B0502040204020203" pitchFamily="34" charset="0"/>
                </a:rPr>
                <a:t>Functional</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smtClean="0">
                  <a:latin typeface="Segoe UI Light" panose="020B0502040204020203" pitchFamily="34" charset="0"/>
                </a:rPr>
                <a:t>Objects</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4167461253"/>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8893" y="1333470"/>
            <a:ext cx="11176000" cy="5553828"/>
          </a:xfrm>
        </p:spPr>
        <p:txBody>
          <a:bodyPr/>
          <a:lstStyle/>
          <a:p>
            <a:r>
              <a:rPr lang="en-GB" sz="4000" dirty="0" smtClean="0">
                <a:latin typeface="Segoe UI Light" panose="020B0502040204020203" pitchFamily="34" charset="0"/>
                <a:cs typeface="Segoe UI Light" panose="020B0502040204020203" pitchFamily="34" charset="0"/>
              </a:rPr>
              <a:t>Then (2003)</a:t>
            </a:r>
            <a:br>
              <a:rPr lang="en-GB" sz="4000" dirty="0" smtClean="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a:r>
            <a:br>
              <a:rPr lang="en-GB" sz="4000" dirty="0">
                <a:latin typeface="Segoe UI Light" panose="020B0502040204020203" pitchFamily="34" charset="0"/>
                <a:cs typeface="Segoe UI Light" panose="020B0502040204020203" pitchFamily="34" charset="0"/>
              </a:rPr>
            </a:br>
            <a:r>
              <a:rPr lang="en-GB" sz="36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In the 1990s functional </a:t>
            </a: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languages </a:t>
            </a:r>
            <a:r>
              <a:rPr lang="en-GB" sz="36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were historically anti-OO</a:t>
            </a:r>
            <a:br>
              <a:rPr lang="en-GB" sz="36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36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r>
            <a:br>
              <a:rPr lang="en-GB" sz="36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8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Even today any mention of objects gives some people an “</a:t>
            </a:r>
            <a:r>
              <a:rPr lang="en-GB" sz="2800" dirty="0" err="1"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urrgghhh</a:t>
            </a:r>
            <a:r>
              <a:rPr lang="en-GB" sz="28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reaction.</a:t>
            </a:r>
            <a:br>
              <a:rPr lang="en-GB" sz="28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8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r>
            <a:br>
              <a:rPr lang="en-GB" sz="28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8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Modern Compiler Implementation with </a:t>
            </a:r>
            <a: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Standard </a:t>
            </a:r>
            <a:r>
              <a:rPr lang="en-GB" sz="28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ML - Chapter 14, </a:t>
            </a:r>
            <a: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Object Oriented </a:t>
            </a:r>
            <a:r>
              <a:rPr lang="en-GB" sz="28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Programming </a:t>
            </a:r>
            <a:br>
              <a:rPr lang="en-GB" sz="28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8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r>
            <a:br>
              <a:rPr lang="en-GB" sz="28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800" i="1"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object </a:t>
            </a:r>
            <a:r>
              <a:rPr lang="en-GB" sz="2800" i="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to express a </a:t>
            </a:r>
            <a:r>
              <a:rPr lang="en-GB" sz="2800" i="1"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dislike </a:t>
            </a:r>
            <a:r>
              <a:rPr lang="en-GB" sz="2800" i="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or distaste for </a:t>
            </a:r>
            <a:r>
              <a:rPr lang="en-GB" sz="2800" i="1"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something </a:t>
            </a:r>
            <a: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r>
            <a:b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4922126"/>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pPr eaLnBrk="1" hangingPunct="1"/>
            <a:r>
              <a:rPr lang="en-US" dirty="0" smtClean="0">
                <a:latin typeface="Segoe UI Light" panose="020B0502040204020203" pitchFamily="34" charset="0"/>
              </a:rPr>
              <a:t>F# - Objects + Functional</a:t>
            </a:r>
          </a:p>
        </p:txBody>
      </p:sp>
      <p:sp>
        <p:nvSpPr>
          <p:cNvPr id="3" name="Content Placeholder 2"/>
          <p:cNvSpPr>
            <a:spLocks noGrp="1"/>
          </p:cNvSpPr>
          <p:nvPr>
            <p:ph type="body" sz="quarter" idx="10"/>
          </p:nvPr>
        </p:nvSpPr>
        <p:spPr>
          <a:xfrm>
            <a:off x="1214495" y="1416841"/>
            <a:ext cx="10782603" cy="4395049"/>
          </a:xfrm>
        </p:spPr>
        <p:txBody>
          <a:bodyPr/>
          <a:lstStyle/>
          <a:p>
            <a:pPr defTabSz="914363">
              <a:lnSpc>
                <a:spcPct val="90000"/>
              </a:lnSpc>
              <a:defRPr/>
            </a:pPr>
            <a:r>
              <a:rPr lang="en-US" b="1" kern="1200" dirty="0" smtClean="0">
                <a:solidFill>
                  <a:schemeClr val="accent2"/>
                </a:solidFill>
                <a:latin typeface="Consolas" pitchFamily="49" charset="0"/>
                <a:cs typeface="Consolas" pitchFamily="49" charset="0"/>
              </a:rPr>
              <a:t>type</a:t>
            </a:r>
            <a:r>
              <a:rPr lang="en-US" b="1" kern="1200" dirty="0" smtClean="0">
                <a:latin typeface="Consolas" pitchFamily="49" charset="0"/>
                <a:cs typeface="Consolas" pitchFamily="49" charset="0"/>
              </a:rPr>
              <a:t> Vector2D (</a:t>
            </a:r>
            <a:r>
              <a:rPr lang="en-US" b="1" kern="1200" dirty="0" err="1" smtClean="0">
                <a:latin typeface="Consolas" pitchFamily="49" charset="0"/>
                <a:cs typeface="Consolas" pitchFamily="49" charset="0"/>
              </a:rPr>
              <a:t>dx:double</a:t>
            </a:r>
            <a:r>
              <a:rPr lang="en-US" b="1" kern="1200" dirty="0" smtClean="0">
                <a:latin typeface="Consolas" pitchFamily="49" charset="0"/>
                <a:cs typeface="Consolas" pitchFamily="49" charset="0"/>
              </a:rPr>
              <a:t>, </a:t>
            </a:r>
            <a:r>
              <a:rPr lang="en-US" b="1" kern="1200" dirty="0" err="1" smtClean="0">
                <a:latin typeface="Consolas" pitchFamily="49" charset="0"/>
                <a:cs typeface="Consolas" pitchFamily="49" charset="0"/>
              </a:rPr>
              <a:t>dy:double</a:t>
            </a:r>
            <a:r>
              <a:rPr lang="en-US" b="1" kern="1200" dirty="0" smtClean="0">
                <a:latin typeface="Consolas" pitchFamily="49" charset="0"/>
                <a:cs typeface="Consolas" pitchFamily="49" charset="0"/>
              </a:rPr>
              <a:t>) =</a:t>
            </a:r>
          </a:p>
          <a:p>
            <a:pPr defTabSz="914363">
              <a:lnSpc>
                <a:spcPct val="90000"/>
              </a:lnSpc>
              <a:defRPr/>
            </a:pPr>
            <a:endParaRPr lang="en-US" b="1" kern="1200" dirty="0" smtClean="0">
              <a:latin typeface="Consolas" pitchFamily="49" charset="0"/>
              <a:cs typeface="Consolas" pitchFamily="49" charset="0"/>
            </a:endParaRPr>
          </a:p>
          <a:p>
            <a:pPr>
              <a:lnSpc>
                <a:spcPct val="90000"/>
              </a:lnSpc>
              <a:defRPr/>
            </a:pPr>
            <a:r>
              <a:rPr lang="en-US" b="1" dirty="0" smtClean="0">
                <a:solidFill>
                  <a:schemeClr val="accent2">
                    <a:lumMod val="40000"/>
                    <a:lumOff val="60000"/>
                  </a:schemeClr>
                </a:solidFill>
                <a:cs typeface="Consolas" pitchFamily="49" charset="0"/>
              </a:rPr>
              <a:t>   </a:t>
            </a:r>
            <a:r>
              <a:rPr lang="en-US" b="1" dirty="0" smtClean="0">
                <a:solidFill>
                  <a:schemeClr val="accent2"/>
                </a:solidFill>
                <a:cs typeface="Consolas" pitchFamily="49" charset="0"/>
              </a:rPr>
              <a:t>let</a:t>
            </a:r>
            <a:r>
              <a:rPr lang="en-US" b="1" dirty="0" smtClean="0">
                <a:cs typeface="Consolas" pitchFamily="49" charset="0"/>
              </a:rPr>
              <a:t> d2 = dx*</a:t>
            </a:r>
            <a:r>
              <a:rPr lang="en-US" b="1" dirty="0" err="1" smtClean="0">
                <a:cs typeface="Consolas" pitchFamily="49" charset="0"/>
              </a:rPr>
              <a:t>dx+dy</a:t>
            </a:r>
            <a:r>
              <a:rPr lang="en-US" b="1" dirty="0" smtClean="0">
                <a:cs typeface="Consolas" pitchFamily="49" charset="0"/>
              </a:rPr>
              <a:t>*dy</a:t>
            </a:r>
          </a:p>
          <a:p>
            <a:pPr defTabSz="914363">
              <a:lnSpc>
                <a:spcPct val="90000"/>
              </a:lnSpc>
              <a:defRPr/>
            </a:pPr>
            <a:endParaRPr lang="en-US" b="1" kern="1200" dirty="0" smtClean="0">
              <a:solidFill>
                <a:schemeClr val="accent2">
                  <a:lumMod val="40000"/>
                  <a:lumOff val="60000"/>
                </a:schemeClr>
              </a:solidFill>
              <a:latin typeface="Consolas" pitchFamily="49" charset="0"/>
              <a:cs typeface="Consolas" pitchFamily="49" charset="0"/>
            </a:endParaRPr>
          </a:p>
          <a:p>
            <a:pPr defTabSz="914363">
              <a:lnSpc>
                <a:spcPct val="90000"/>
              </a:lnSpc>
              <a:defRPr/>
            </a:pPr>
            <a:r>
              <a:rPr lang="en-US" b="1" kern="1200" dirty="0" smtClean="0">
                <a:solidFill>
                  <a:schemeClr val="accent2">
                    <a:lumMod val="40000"/>
                    <a:lumOff val="60000"/>
                  </a:schemeClr>
                </a:solidFill>
                <a:latin typeface="Consolas" pitchFamily="49" charset="0"/>
                <a:cs typeface="Consolas" pitchFamily="49" charset="0"/>
              </a:rPr>
              <a:t>   </a:t>
            </a:r>
            <a:r>
              <a:rPr lang="en-US" b="1" kern="1200" dirty="0" smtClean="0">
                <a:solidFill>
                  <a:schemeClr val="accent2"/>
                </a:solidFill>
                <a:latin typeface="Consolas" pitchFamily="49" charset="0"/>
                <a:cs typeface="Consolas" pitchFamily="49" charset="0"/>
              </a:rPr>
              <a:t>member</a:t>
            </a:r>
            <a:r>
              <a:rPr lang="en-US" b="1" kern="1200" dirty="0" smtClean="0">
                <a:latin typeface="Consolas" pitchFamily="49" charset="0"/>
                <a:cs typeface="Consolas" pitchFamily="49" charset="0"/>
              </a:rPr>
              <a:t> v.DX = dx</a:t>
            </a:r>
          </a:p>
          <a:p>
            <a:pPr defTabSz="914363">
              <a:lnSpc>
                <a:spcPct val="90000"/>
              </a:lnSpc>
              <a:defRPr/>
            </a:pPr>
            <a:r>
              <a:rPr lang="en-US" b="1" kern="1200" dirty="0" smtClean="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smtClean="0">
                <a:solidFill>
                  <a:schemeClr val="accent2">
                    <a:lumMod val="40000"/>
                    <a:lumOff val="60000"/>
                  </a:schemeClr>
                </a:solidFill>
                <a:latin typeface="Consolas" pitchFamily="49" charset="0"/>
                <a:cs typeface="Consolas" pitchFamily="49" charset="0"/>
              </a:rPr>
              <a:t>   </a:t>
            </a:r>
            <a:r>
              <a:rPr lang="en-US" b="1" kern="1200" dirty="0" smtClean="0">
                <a:solidFill>
                  <a:schemeClr val="accent2"/>
                </a:solidFill>
                <a:latin typeface="Consolas" pitchFamily="49" charset="0"/>
                <a:cs typeface="Consolas" pitchFamily="49" charset="0"/>
              </a:rPr>
              <a:t>member</a:t>
            </a:r>
            <a:r>
              <a:rPr lang="en-US" b="1" kern="1200" dirty="0" smtClean="0">
                <a:latin typeface="Consolas" pitchFamily="49" charset="0"/>
                <a:cs typeface="Consolas" pitchFamily="49" charset="0"/>
              </a:rPr>
              <a:t> </a:t>
            </a:r>
            <a:r>
              <a:rPr lang="en-US" b="1" kern="1200" dirty="0" err="1" smtClean="0">
                <a:latin typeface="Consolas" pitchFamily="49" charset="0"/>
                <a:cs typeface="Consolas" pitchFamily="49" charset="0"/>
              </a:rPr>
              <a:t>v.DY</a:t>
            </a:r>
            <a:r>
              <a:rPr lang="en-US" b="1" kern="1200" dirty="0" smtClean="0">
                <a:latin typeface="Consolas" pitchFamily="49" charset="0"/>
                <a:cs typeface="Consolas" pitchFamily="49" charset="0"/>
              </a:rPr>
              <a:t> = </a:t>
            </a:r>
            <a:r>
              <a:rPr lang="en-US" b="1" kern="1200" dirty="0" err="1" smtClean="0">
                <a:latin typeface="Consolas" pitchFamily="49" charset="0"/>
                <a:cs typeface="Consolas" pitchFamily="49" charset="0"/>
              </a:rPr>
              <a:t>dy</a:t>
            </a:r>
            <a:endParaRPr lang="en-US" b="1" kern="1200" dirty="0" smtClean="0">
              <a:latin typeface="Consolas" pitchFamily="49" charset="0"/>
              <a:cs typeface="Consolas" pitchFamily="49" charset="0"/>
            </a:endParaRPr>
          </a:p>
          <a:p>
            <a:pPr defTabSz="914363">
              <a:lnSpc>
                <a:spcPct val="90000"/>
              </a:lnSpc>
              <a:defRPr/>
            </a:pPr>
            <a:r>
              <a:rPr lang="en-US" b="1" kern="1200" dirty="0" smtClean="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smtClean="0">
                <a:solidFill>
                  <a:schemeClr val="accent2">
                    <a:lumMod val="40000"/>
                    <a:lumOff val="60000"/>
                  </a:schemeClr>
                </a:solidFill>
                <a:latin typeface="Consolas" pitchFamily="49" charset="0"/>
                <a:cs typeface="Consolas" pitchFamily="49" charset="0"/>
              </a:rPr>
              <a:t>   </a:t>
            </a:r>
            <a:r>
              <a:rPr lang="en-US" b="1" kern="1200" dirty="0" smtClean="0">
                <a:solidFill>
                  <a:schemeClr val="accent2"/>
                </a:solidFill>
                <a:latin typeface="Consolas" pitchFamily="49" charset="0"/>
                <a:cs typeface="Consolas" pitchFamily="49" charset="0"/>
              </a:rPr>
              <a:t>member</a:t>
            </a:r>
            <a:r>
              <a:rPr lang="en-US" b="1" kern="1200" dirty="0" smtClean="0">
                <a:latin typeface="Consolas" pitchFamily="49" charset="0"/>
                <a:cs typeface="Consolas" pitchFamily="49" charset="0"/>
              </a:rPr>
              <a:t> v.Length = sqrt d2</a:t>
            </a:r>
          </a:p>
          <a:p>
            <a:pPr defTabSz="914363">
              <a:lnSpc>
                <a:spcPct val="90000"/>
              </a:lnSpc>
              <a:defRPr/>
            </a:pPr>
            <a:r>
              <a:rPr lang="en-US" b="1" kern="1200" dirty="0" smtClean="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smtClean="0">
                <a:solidFill>
                  <a:schemeClr val="accent2">
                    <a:lumMod val="40000"/>
                    <a:lumOff val="60000"/>
                  </a:schemeClr>
                </a:solidFill>
                <a:latin typeface="Consolas" pitchFamily="49" charset="0"/>
                <a:cs typeface="Consolas" pitchFamily="49" charset="0"/>
              </a:rPr>
              <a:t>   </a:t>
            </a:r>
            <a:r>
              <a:rPr lang="en-US" b="1" kern="1200" dirty="0" smtClean="0">
                <a:solidFill>
                  <a:schemeClr val="accent2"/>
                </a:solidFill>
                <a:latin typeface="Consolas" pitchFamily="49" charset="0"/>
                <a:cs typeface="Consolas" pitchFamily="49" charset="0"/>
              </a:rPr>
              <a:t>member</a:t>
            </a:r>
            <a:r>
              <a:rPr lang="en-US" b="1" kern="1200" dirty="0" smtClean="0">
                <a:latin typeface="Consolas" pitchFamily="49" charset="0"/>
                <a:cs typeface="Consolas" pitchFamily="49" charset="0"/>
              </a:rPr>
              <a:t> </a:t>
            </a:r>
            <a:r>
              <a:rPr lang="en-US" b="1" kern="1200" dirty="0" err="1" smtClean="0">
                <a:latin typeface="Consolas" pitchFamily="49" charset="0"/>
                <a:cs typeface="Consolas" pitchFamily="49" charset="0"/>
              </a:rPr>
              <a:t>v.Scale</a:t>
            </a:r>
            <a:r>
              <a:rPr lang="en-US" b="1" kern="1200" dirty="0" smtClean="0">
                <a:latin typeface="Consolas" pitchFamily="49" charset="0"/>
                <a:cs typeface="Consolas" pitchFamily="49" charset="0"/>
              </a:rPr>
              <a:t>(k) = Vector2D (dx*k, </a:t>
            </a:r>
            <a:r>
              <a:rPr lang="en-US" b="1" kern="1200" dirty="0" err="1" smtClean="0">
                <a:latin typeface="Consolas" pitchFamily="49" charset="0"/>
                <a:cs typeface="Consolas" pitchFamily="49" charset="0"/>
              </a:rPr>
              <a:t>dy</a:t>
            </a:r>
            <a:r>
              <a:rPr lang="en-US" b="1" kern="1200" dirty="0" smtClean="0">
                <a:latin typeface="Consolas" pitchFamily="49" charset="0"/>
                <a:cs typeface="Consolas" pitchFamily="49" charset="0"/>
              </a:rPr>
              <a:t>*k)</a:t>
            </a:r>
            <a:endParaRPr lang="en-US" b="1" kern="1200" dirty="0" smtClean="0">
              <a:solidFill>
                <a:schemeClr val="accent2">
                  <a:lumMod val="40000"/>
                  <a:lumOff val="60000"/>
                </a:schemeClr>
              </a:solidFill>
              <a:latin typeface="Consolas" pitchFamily="49" charset="0"/>
              <a:cs typeface="Consolas" pitchFamily="49" charset="0"/>
            </a:endParaRPr>
          </a:p>
        </p:txBody>
      </p:sp>
      <p:sp>
        <p:nvSpPr>
          <p:cNvPr id="4" name="Rectangular Callout 3"/>
          <p:cNvSpPr/>
          <p:nvPr/>
        </p:nvSpPr>
        <p:spPr>
          <a:xfrm>
            <a:off x="7281757" y="1814299"/>
            <a:ext cx="2962863" cy="954107"/>
          </a:xfrm>
          <a:prstGeom prst="wedgeRectCallout">
            <a:avLst>
              <a:gd name="adj1" fmla="val -37801"/>
              <a:gd name="adj2" fmla="val -74226"/>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b="1" dirty="0"/>
              <a:t>Inputs to object </a:t>
            </a:r>
          </a:p>
          <a:p>
            <a:pPr algn="ctr"/>
            <a:r>
              <a:rPr lang="en-GB" sz="2800" b="1" dirty="0"/>
              <a:t>construction</a:t>
            </a:r>
          </a:p>
        </p:txBody>
      </p:sp>
      <p:sp>
        <p:nvSpPr>
          <p:cNvPr id="5" name="Rectangular Callout 4"/>
          <p:cNvSpPr/>
          <p:nvPr/>
        </p:nvSpPr>
        <p:spPr>
          <a:xfrm>
            <a:off x="6928088" y="3772879"/>
            <a:ext cx="3572003" cy="523220"/>
          </a:xfrm>
          <a:prstGeom prst="wedgeRectCallout">
            <a:avLst>
              <a:gd name="adj1" fmla="val -105679"/>
              <a:gd name="adj2" fmla="val -17727"/>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b="1" dirty="0"/>
              <a:t>Exported properties</a:t>
            </a:r>
          </a:p>
        </p:txBody>
      </p:sp>
      <p:sp>
        <p:nvSpPr>
          <p:cNvPr id="6" name="Rectangular Callout 5"/>
          <p:cNvSpPr/>
          <p:nvPr/>
        </p:nvSpPr>
        <p:spPr>
          <a:xfrm>
            <a:off x="7188417" y="4502968"/>
            <a:ext cx="3144707" cy="523220"/>
          </a:xfrm>
          <a:prstGeom prst="wedgeRectCallout">
            <a:avLst>
              <a:gd name="adj1" fmla="val -77128"/>
              <a:gd name="adj2" fmla="val 111073"/>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b="1" dirty="0"/>
              <a:t>Exported method</a:t>
            </a:r>
          </a:p>
        </p:txBody>
      </p:sp>
      <p:sp>
        <p:nvSpPr>
          <p:cNvPr id="7" name="Rectangular Callout 6"/>
          <p:cNvSpPr/>
          <p:nvPr/>
        </p:nvSpPr>
        <p:spPr>
          <a:xfrm>
            <a:off x="7295777" y="2894969"/>
            <a:ext cx="2858091" cy="523220"/>
          </a:xfrm>
          <a:prstGeom prst="wedgeRectCallout">
            <a:avLst>
              <a:gd name="adj1" fmla="val -109282"/>
              <a:gd name="adj2" fmla="val -97617"/>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b="1" dirty="0"/>
              <a:t>Object internals</a:t>
            </a:r>
          </a:p>
        </p:txBody>
      </p:sp>
    </p:spTree>
    <p:extLst>
      <p:ext uri="{BB962C8B-B14F-4D97-AF65-F5344CB8AC3E}">
        <p14:creationId xmlns:p14="http://schemas.microsoft.com/office/powerpoint/2010/main" val="40557036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Segoe UI Light" panose="020B0502040204020203" pitchFamily="34" charset="0"/>
                <a:cs typeface="Segoe UI Light" panose="020B0502040204020203" pitchFamily="34" charset="0"/>
              </a:rPr>
              <a:t>Objects</a:t>
            </a:r>
            <a:endParaRPr lang="en-GB" dirty="0">
              <a:latin typeface="Segoe UI Light" panose="020B0502040204020203" pitchFamily="34" charset="0"/>
              <a:cs typeface="Segoe UI Light" panose="020B0502040204020203" pitchFamily="34" charset="0"/>
            </a:endParaRPr>
          </a:p>
        </p:txBody>
      </p:sp>
      <p:sp>
        <p:nvSpPr>
          <p:cNvPr id="5122" name="Text Box 2"/>
          <p:cNvSpPr txBox="1">
            <a:spLocks noChangeArrowheads="1"/>
          </p:cNvSpPr>
          <p:nvPr/>
        </p:nvSpPr>
        <p:spPr bwMode="auto">
          <a:xfrm>
            <a:off x="519249" y="2980592"/>
            <a:ext cx="5003938" cy="2041281"/>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Object Interface Types</a:t>
            </a:r>
          </a:p>
          <a:p>
            <a:pPr defTabSz="914400" fontAlgn="base">
              <a:spcBef>
                <a:spcPct val="0"/>
              </a:spcBef>
              <a:spcAft>
                <a:spcPct val="0"/>
              </a:spcAft>
            </a:pPr>
            <a:r>
              <a:rPr lang="en-GB" sz="2000" b="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dirty="0">
                <a:solidFill>
                  <a:schemeClr val="tx1"/>
                </a:solidFill>
                <a:latin typeface="Lucida Console" pitchFamily="49" charset="0"/>
                <a:cs typeface="Arial" pitchFamily="34" charset="0"/>
              </a:rPr>
              <a:t> =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ISimpleObject</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abstract</a:t>
            </a:r>
            <a:r>
              <a:rPr lang="en-US" sz="2000" dirty="0">
                <a:solidFill>
                  <a:schemeClr val="tx1"/>
                </a:solidFill>
                <a:latin typeface="Lucida Console" pitchFamily="49" charset="0"/>
                <a:cs typeface="Arial" pitchFamily="34" charset="0"/>
              </a:rPr>
              <a:t> Prop1 : </a:t>
            </a:r>
            <a:r>
              <a:rPr lang="en-US" sz="2000" i="1" dirty="0">
                <a:solidFill>
                  <a:schemeClr val="tx1"/>
                </a:solidFill>
                <a:latin typeface="Lucida Console" pitchFamily="49" charset="0"/>
                <a:cs typeface="Arial" pitchFamily="34" charset="0"/>
              </a:rPr>
              <a:t>type</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abstract</a:t>
            </a:r>
            <a:r>
              <a:rPr lang="en-US" sz="2000" dirty="0">
                <a:solidFill>
                  <a:schemeClr val="tx1"/>
                </a:solidFill>
                <a:latin typeface="Lucida Console" pitchFamily="49" charset="0"/>
                <a:cs typeface="Arial" pitchFamily="34" charset="0"/>
              </a:rPr>
              <a:t> Meth2 : </a:t>
            </a:r>
            <a:r>
              <a:rPr lang="en-US" sz="2000" i="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-&gt; </a:t>
            </a:r>
            <a:r>
              <a:rPr lang="en-US" sz="2000" i="1" dirty="0">
                <a:solidFill>
                  <a:schemeClr val="tx1"/>
                </a:solidFill>
                <a:latin typeface="Lucida Console" pitchFamily="49" charset="0"/>
                <a:cs typeface="Arial" pitchFamily="34" charset="0"/>
              </a:rPr>
              <a:t>type</a:t>
            </a:r>
            <a:endParaRPr lang="en-US" sz="4800" dirty="0">
              <a:solidFill>
                <a:schemeClr val="tx1"/>
              </a:solidFill>
              <a:latin typeface="Lucida Console" pitchFamily="49" charset="0"/>
              <a:cs typeface="Arial" pitchFamily="34" charset="0"/>
            </a:endParaRPr>
          </a:p>
        </p:txBody>
      </p:sp>
      <p:sp>
        <p:nvSpPr>
          <p:cNvPr id="5123" name="Text Box 3"/>
          <p:cNvSpPr txBox="1">
            <a:spLocks noChangeArrowheads="1"/>
          </p:cNvSpPr>
          <p:nvPr/>
        </p:nvSpPr>
        <p:spPr bwMode="auto">
          <a:xfrm>
            <a:off x="5639135" y="2838450"/>
            <a:ext cx="5581315" cy="3790950"/>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Object Expressions</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new</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i="1"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new</a:t>
            </a:r>
            <a:r>
              <a:rPr lang="en-US" sz="2000" dirty="0">
                <a:solidFill>
                  <a:schemeClr val="tx1"/>
                </a:solidFill>
                <a:latin typeface="Lucida Console" pitchFamily="49" charset="0"/>
                <a:cs typeface="Arial" pitchFamily="34" charset="0"/>
              </a:rPr>
              <a:t> Object()</a:t>
            </a:r>
            <a:r>
              <a:rPr lang="en-US" sz="2000" i="1" dirty="0">
                <a:solidFill>
                  <a:schemeClr val="tx1"/>
                </a:solidFill>
                <a:latin typeface="Lucida Console" pitchFamily="49" charset="0"/>
                <a:cs typeface="Arial" pitchFamily="34" charset="0"/>
              </a:rPr>
              <a:t> </a:t>
            </a:r>
            <a:r>
              <a:rPr lang="en-US" sz="2000" dirty="0">
                <a:solidFill>
                  <a:schemeClr val="tx1"/>
                </a:solidFill>
                <a:latin typeface="Lucida Console" pitchFamily="49" charset="0"/>
                <a:cs typeface="Arial" pitchFamily="34" charset="0"/>
              </a:rPr>
              <a:t>with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IWidget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r>
              <a:rPr lang="en-US" sz="2000" dirty="0">
                <a:solidFill>
                  <a:schemeClr val="tx1"/>
                </a:solidFill>
                <a:latin typeface="Lucida Console" pitchFamily="49" charset="0"/>
                <a:cs typeface="Arial" pitchFamily="34" charset="0"/>
              </a:rPr>
              <a:t> }</a:t>
            </a:r>
            <a:endParaRPr lang="en-US" sz="4800" dirty="0">
              <a:solidFill>
                <a:schemeClr val="tx1"/>
              </a:solidFill>
              <a:latin typeface="Lucida Console" pitchFamily="49" charset="0"/>
              <a:cs typeface="Arial" pitchFamily="34" charset="0"/>
            </a:endParaRPr>
          </a:p>
        </p:txBody>
      </p:sp>
      <p:sp>
        <p:nvSpPr>
          <p:cNvPr id="5124" name="Text Box 4"/>
          <p:cNvSpPr txBox="1">
            <a:spLocks noChangeArrowheads="1"/>
          </p:cNvSpPr>
          <p:nvPr/>
        </p:nvSpPr>
        <p:spPr bwMode="auto">
          <a:xfrm>
            <a:off x="2362224" y="123324"/>
            <a:ext cx="5870003" cy="2624504"/>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Constructed Class Types</a:t>
            </a:r>
          </a:p>
          <a:p>
            <a:pPr defTabSz="914400" fontAlgn="base">
              <a:spcBef>
                <a:spcPct val="0"/>
              </a:spcBef>
              <a:spcAft>
                <a:spcPct val="0"/>
              </a:spcAft>
            </a:pPr>
            <a:r>
              <a:rPr lang="en-GB" sz="2000" b="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ObjectType</a:t>
            </a:r>
            <a:r>
              <a:rPr lang="en-US" sz="2000" dirty="0">
                <a:solidFill>
                  <a:schemeClr val="tx1"/>
                </a:solidFill>
                <a:latin typeface="Lucida Console" pitchFamily="49" charset="0"/>
                <a:cs typeface="Arial" pitchFamily="34" charset="0"/>
              </a:rPr>
              <a:t>(</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internalValue</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internalFunction</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args</a:t>
            </a:r>
            <a:r>
              <a:rPr lang="en-US" sz="2000" i="1"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i="1"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mutable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internalState</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x.Meth2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4800" dirty="0">
              <a:solidFill>
                <a:schemeClr val="tx1"/>
              </a:solidFill>
              <a:latin typeface="Lucida Console" pitchFamily="49" charset="0"/>
              <a:cs typeface="Arial" pitchFamily="34" charset="0"/>
            </a:endParaRPr>
          </a:p>
        </p:txBody>
      </p:sp>
    </p:spTree>
    <p:extLst>
      <p:ext uri="{BB962C8B-B14F-4D97-AF65-F5344CB8AC3E}">
        <p14:creationId xmlns:p14="http://schemas.microsoft.com/office/powerpoint/2010/main" val="724859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animBg="1"/>
      <p:bldP spid="512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2769989"/>
          </a:xfrm>
        </p:spPr>
        <p:txBody>
          <a:bodyPr/>
          <a:lstStyle/>
          <a:p>
            <a:r>
              <a:rPr lang="en-GB" sz="36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The F</a:t>
            </a: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approach is to embrace </a:t>
            </a:r>
            <a:r>
              <a:rPr lang="en-GB" sz="36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objects, make </a:t>
            </a: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them fit with the expression-oriented </a:t>
            </a:r>
            <a:r>
              <a:rPr lang="en-GB" sz="36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typed functional paradigm</a:t>
            </a:r>
            <a:br>
              <a:rPr lang="en-GB" sz="36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8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especially for </a:t>
            </a:r>
            <a:r>
              <a:rPr lang="en-GB" sz="2800" dirty="0" err="1"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interop</a:t>
            </a:r>
            <a:r>
              <a:rPr lang="en-GB" sz="28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and software engineering purposes</a:t>
            </a:r>
            <a:br>
              <a:rPr lang="en-GB" sz="28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8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but </a:t>
            </a:r>
            <a: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not </a:t>
            </a:r>
            <a:r>
              <a:rPr lang="en-GB" sz="28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embrace full “object-</a:t>
            </a:r>
            <a:r>
              <a:rPr lang="en-GB" sz="2800" b="1"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orientation</a:t>
            </a:r>
            <a:r>
              <a:rPr lang="en-GB" sz="28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08697961"/>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484394853"/>
              </p:ext>
            </p:extLst>
          </p:nvPr>
        </p:nvGraphicFramePr>
        <p:xfrm>
          <a:off x="1055078" y="998807"/>
          <a:ext cx="10339752" cy="5444196"/>
        </p:xfrm>
        <a:graphic>
          <a:graphicData uri="http://schemas.openxmlformats.org/drawingml/2006/table">
            <a:tbl>
              <a:tblPr firstRow="1" firstCol="1" bandRow="1">
                <a:tableStyleId>{5C22544A-7EE6-4342-B048-85BDC9FD1C3A}</a:tableStyleId>
              </a:tblPr>
              <a:tblGrid>
                <a:gridCol w="1292469"/>
                <a:gridCol w="1292469"/>
                <a:gridCol w="1292469"/>
                <a:gridCol w="1292469"/>
                <a:gridCol w="1292469"/>
                <a:gridCol w="1292469"/>
                <a:gridCol w="1292469"/>
                <a:gridCol w="1292469"/>
              </a:tblGrid>
              <a:tr h="891333">
                <a:tc>
                  <a:txBody>
                    <a:bodyPr/>
                    <a:lstStyle/>
                    <a:p>
                      <a:endParaRPr lang="en-GB" sz="1600" dirty="0"/>
                    </a:p>
                  </a:txBody>
                  <a:tcPr/>
                </a:tc>
                <a:tc>
                  <a:txBody>
                    <a:bodyPr/>
                    <a:lstStyle/>
                    <a:p>
                      <a:r>
                        <a:rPr lang="en-GB" sz="1600" smtClean="0"/>
                        <a:t>Expression-oriented</a:t>
                      </a:r>
                      <a:endParaRPr lang="en-GB" sz="1600" dirty="0"/>
                    </a:p>
                  </a:txBody>
                  <a:tcPr/>
                </a:tc>
                <a:tc>
                  <a:txBody>
                    <a:bodyPr/>
                    <a:lstStyle/>
                    <a:p>
                      <a:r>
                        <a:rPr lang="en-GB" sz="1600" dirty="0" smtClean="0"/>
                        <a:t>No</a:t>
                      </a:r>
                      <a:r>
                        <a:rPr lang="en-GB" sz="1600" baseline="0" dirty="0" smtClean="0"/>
                        <a:t> null</a:t>
                      </a:r>
                      <a:endParaRPr lang="en-GB" sz="1600" dirty="0"/>
                    </a:p>
                  </a:txBody>
                  <a:tcPr/>
                </a:tc>
                <a:tc>
                  <a:txBody>
                    <a:bodyPr/>
                    <a:lstStyle/>
                    <a:p>
                      <a:r>
                        <a:rPr lang="en-GB" sz="1600" dirty="0" smtClean="0"/>
                        <a:t>Multiple</a:t>
                      </a:r>
                      <a:r>
                        <a:rPr lang="en-GB" sz="1600" baseline="0" dirty="0" smtClean="0"/>
                        <a:t> </a:t>
                      </a:r>
                      <a:r>
                        <a:rPr lang="en-GB" sz="1600" baseline="0" dirty="0" err="1" smtClean="0"/>
                        <a:t>Args</a:t>
                      </a:r>
                      <a:r>
                        <a:rPr lang="en-GB" sz="1600" baseline="0" dirty="0" smtClean="0"/>
                        <a:t> = Tuples</a:t>
                      </a:r>
                      <a:endParaRPr lang="en-GB" sz="1600" dirty="0"/>
                    </a:p>
                  </a:txBody>
                  <a:tcPr/>
                </a:tc>
                <a:tc>
                  <a:txBody>
                    <a:bodyPr/>
                    <a:lstStyle/>
                    <a:p>
                      <a:r>
                        <a:rPr lang="en-GB" sz="1600" dirty="0" smtClean="0"/>
                        <a:t>Closure and Capture</a:t>
                      </a:r>
                      <a:endParaRPr lang="en-GB" sz="1600" dirty="0"/>
                    </a:p>
                  </a:txBody>
                  <a:tcPr/>
                </a:tc>
                <a:tc>
                  <a:txBody>
                    <a:bodyPr/>
                    <a:lstStyle/>
                    <a:p>
                      <a:r>
                        <a:rPr lang="en-GB" sz="1600" dirty="0" smtClean="0"/>
                        <a:t>First</a:t>
                      </a:r>
                      <a:r>
                        <a:rPr lang="en-GB" sz="1600" baseline="0" dirty="0" smtClean="0"/>
                        <a:t>-class Values</a:t>
                      </a:r>
                      <a:endParaRPr lang="en-GB" sz="1600" dirty="0"/>
                    </a:p>
                  </a:txBody>
                  <a:tcPr/>
                </a:tc>
                <a:tc>
                  <a:txBody>
                    <a:bodyPr/>
                    <a:lstStyle/>
                    <a:p>
                      <a:r>
                        <a:rPr lang="en-GB" sz="1600" dirty="0" smtClean="0"/>
                        <a:t>Currying</a:t>
                      </a:r>
                      <a:endParaRPr lang="en-GB" sz="1600" dirty="0"/>
                    </a:p>
                  </a:txBody>
                  <a:tcPr/>
                </a:tc>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1600" dirty="0" smtClean="0"/>
                        <a:t>HM</a:t>
                      </a:r>
                      <a:r>
                        <a:rPr lang="en-GB" sz="1600" baseline="0" dirty="0" smtClean="0"/>
                        <a:t> Type Inference</a:t>
                      </a:r>
                      <a:endParaRPr lang="en-GB" sz="1600" dirty="0" smtClean="0"/>
                    </a:p>
                    <a:p>
                      <a:endParaRPr lang="en-GB" sz="1600" dirty="0"/>
                    </a:p>
                  </a:txBody>
                  <a:tcPr/>
                </a:tc>
              </a:tr>
              <a:tr h="732306">
                <a:tc>
                  <a:txBody>
                    <a:bodyPr/>
                    <a:lstStyle/>
                    <a:p>
                      <a:r>
                        <a:rPr lang="en-GB" sz="1600" dirty="0" smtClean="0"/>
                        <a:t>void (unit)</a:t>
                      </a:r>
                    </a:p>
                  </a:txBody>
                  <a:tcP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smtClean="0">
                        <a:ln>
                          <a:noFill/>
                        </a:ln>
                        <a:solidFill>
                          <a:prstClr val="black"/>
                        </a:solidFill>
                        <a:effectLst/>
                        <a:uLnTx/>
                        <a:uFillTx/>
                        <a:latin typeface="+mn-lt"/>
                        <a:ea typeface="+mn-ea"/>
                        <a:cs typeface="+mn-cs"/>
                      </a:endParaRPr>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r>
              <a:tr h="732306">
                <a:tc>
                  <a:txBody>
                    <a:bodyPr/>
                    <a:lstStyle/>
                    <a:p>
                      <a:r>
                        <a:rPr lang="en-GB" sz="1600" dirty="0" smtClean="0"/>
                        <a:t>Object Types</a:t>
                      </a:r>
                    </a:p>
                  </a:txBody>
                  <a:tcP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smtClean="0">
                        <a:ln>
                          <a:noFill/>
                        </a:ln>
                        <a:solidFill>
                          <a:prstClr val="black"/>
                        </a:solidFill>
                        <a:effectLst/>
                        <a:uLnTx/>
                        <a:uFillTx/>
                        <a:latin typeface="+mn-lt"/>
                        <a:ea typeface="+mn-ea"/>
                        <a:cs typeface="+mn-cs"/>
                      </a:endParaRPr>
                    </a:p>
                  </a:txBody>
                  <a:tcPr anchor="ctr"/>
                </a:tc>
                <a:tc>
                  <a:txBody>
                    <a:bodyPr/>
                    <a:lstStyle/>
                    <a:p>
                      <a:pPr algn="ctr"/>
                      <a:r>
                        <a:rPr lang="en-GB" sz="2800" dirty="0" smtClean="0">
                          <a:sym typeface="Wingdings" panose="05000000000000000000" pitchFamily="2" charset="2"/>
                        </a:rPr>
                        <a:t></a:t>
                      </a:r>
                      <a:endParaRPr lang="en-GB" sz="1600" dirty="0"/>
                    </a:p>
                  </a:txBody>
                  <a:tcPr anchor="ctr"/>
                </a:tc>
              </a:tr>
              <a:tr h="732306">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1600" dirty="0" smtClean="0"/>
                        <a:t>Subtyping</a:t>
                      </a:r>
                    </a:p>
                  </a:txBody>
                  <a:tcP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r>
              <a:tr h="732306">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1600" dirty="0" smtClean="0"/>
                        <a:t>Dot-notation</a:t>
                      </a:r>
                    </a:p>
                  </a:txBody>
                  <a:tcP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smtClean="0">
                        <a:ln>
                          <a:noFill/>
                        </a:ln>
                        <a:solidFill>
                          <a:prstClr val="black"/>
                        </a:solidFill>
                        <a:effectLst/>
                        <a:uLnTx/>
                        <a:uFillTx/>
                        <a:latin typeface="+mn-lt"/>
                        <a:ea typeface="+mn-ea"/>
                        <a:cs typeface="+mn-cs"/>
                      </a:endParaRPr>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smtClean="0">
                        <a:ln>
                          <a:noFill/>
                        </a:ln>
                        <a:solidFill>
                          <a:prstClr val="black"/>
                        </a:solidFill>
                        <a:effectLst/>
                        <a:uLnTx/>
                        <a:uFillTx/>
                        <a:latin typeface="+mn-lt"/>
                        <a:ea typeface="+mn-ea"/>
                        <a:cs typeface="+mn-cs"/>
                      </a:endParaRPr>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smtClean="0">
                        <a:ln>
                          <a:noFill/>
                        </a:ln>
                        <a:solidFill>
                          <a:prstClr val="black"/>
                        </a:solidFill>
                        <a:effectLst/>
                        <a:uLnTx/>
                        <a:uFillTx/>
                        <a:latin typeface="+mn-lt"/>
                        <a:ea typeface="+mn-ea"/>
                        <a:cs typeface="+mn-cs"/>
                      </a:endParaRPr>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lang="en-GB" sz="1600" dirty="0" smtClean="0"/>
                        <a:t>¾</a:t>
                      </a:r>
                      <a:endParaRPr lang="en-GB" sz="1600" dirty="0"/>
                    </a:p>
                  </a:txBody>
                  <a:tcPr anchor="ctr"/>
                </a:tc>
              </a:tr>
              <a:tr h="732306">
                <a:tc>
                  <a:txBody>
                    <a:bodyPr/>
                    <a:lstStyle/>
                    <a:p>
                      <a:r>
                        <a:rPr lang="en-GB" sz="1600" dirty="0" smtClean="0"/>
                        <a:t>Inheritance</a:t>
                      </a:r>
                      <a:endParaRPr lang="en-GB" sz="1600" dirty="0"/>
                    </a:p>
                  </a:txBody>
                  <a:tcP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smtClean="0">
                        <a:ln>
                          <a:noFill/>
                        </a:ln>
                        <a:solidFill>
                          <a:prstClr val="black"/>
                        </a:solidFill>
                        <a:effectLst/>
                        <a:uLnTx/>
                        <a:uFillTx/>
                        <a:latin typeface="+mn-lt"/>
                        <a:ea typeface="+mn-ea"/>
                        <a:cs typeface="+mn-cs"/>
                      </a:endParaRPr>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smtClean="0">
                        <a:ln>
                          <a:noFill/>
                        </a:ln>
                        <a:solidFill>
                          <a:prstClr val="black"/>
                        </a:solidFill>
                        <a:effectLst/>
                        <a:uLnTx/>
                        <a:uFillTx/>
                        <a:latin typeface="+mn-lt"/>
                        <a:ea typeface="+mn-ea"/>
                        <a:cs typeface="+mn-cs"/>
                      </a:endParaRPr>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smtClean="0">
                        <a:ln>
                          <a:noFill/>
                        </a:ln>
                        <a:solidFill>
                          <a:prstClr val="black"/>
                        </a:solidFill>
                        <a:effectLst/>
                        <a:uLnTx/>
                        <a:uFillTx/>
                        <a:latin typeface="+mn-lt"/>
                        <a:ea typeface="+mn-ea"/>
                        <a:cs typeface="+mn-cs"/>
                      </a:endParaRPr>
                    </a:p>
                  </a:txBody>
                  <a:tcPr anchor="ctr"/>
                </a:tc>
                <a:tc>
                  <a:txBody>
                    <a:bodyPr/>
                    <a:lstStyle/>
                    <a:p>
                      <a:pPr marL="0" marR="0" indent="0" algn="ctr" defTabSz="933007" rtl="0" eaLnBrk="1" fontAlgn="auto" latinLnBrk="0" hangingPunct="1">
                        <a:lnSpc>
                          <a:spcPct val="100000"/>
                        </a:lnSpc>
                        <a:spcBef>
                          <a:spcPts val="0"/>
                        </a:spcBef>
                        <a:spcAft>
                          <a:spcPts val="0"/>
                        </a:spcAft>
                        <a:buClrTx/>
                        <a:buSzTx/>
                        <a:buFontTx/>
                        <a:buNone/>
                        <a:tabLst/>
                        <a:defRPr/>
                      </a:pPr>
                      <a:r>
                        <a:rPr lang="en-GB" sz="1600" dirty="0" smtClean="0"/>
                        <a:t>¾</a:t>
                      </a:r>
                    </a:p>
                  </a:txBody>
                  <a:tcPr anchor="ctr"/>
                </a:tc>
              </a:tr>
              <a:tr h="891333">
                <a:tc>
                  <a:txBody>
                    <a:bodyPr/>
                    <a:lstStyle/>
                    <a:p>
                      <a:r>
                        <a:rPr lang="en-GB" sz="1600" dirty="0" smtClean="0"/>
                        <a:t>Method </a:t>
                      </a:r>
                      <a:r>
                        <a:rPr lang="en-GB" sz="1600" dirty="0" err="1" smtClean="0"/>
                        <a:t>Overloding</a:t>
                      </a:r>
                      <a:endParaRPr lang="en-GB" sz="1600" dirty="0"/>
                    </a:p>
                  </a:txBody>
                  <a:tcP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endParaRPr>
                    </a:p>
                  </a:txBody>
                  <a:tcPr anchor="ctr"/>
                </a:tc>
                <a:tc>
                  <a:txBody>
                    <a:bodyPr/>
                    <a:lstStyle/>
                    <a:p>
                      <a:pPr algn="ctr"/>
                      <a:r>
                        <a:rPr kumimoji="0" lang="en-GB" sz="1600" b="0" i="0" u="none" strike="noStrike" kern="1200" cap="none" spc="0" normalizeH="0" baseline="0" noProof="0" dirty="0" smtClean="0">
                          <a:ln>
                            <a:noFill/>
                          </a:ln>
                          <a:solidFill>
                            <a:prstClr val="black"/>
                          </a:solidFill>
                          <a:effectLst/>
                          <a:uLnTx/>
                          <a:uFillTx/>
                          <a:latin typeface="+mn-lt"/>
                          <a:ea typeface="+mn-ea"/>
                          <a:cs typeface="+mn-cs"/>
                        </a:rPr>
                        <a:t>¾</a:t>
                      </a:r>
                      <a:endParaRPr lang="en-GB" sz="1600" dirty="0"/>
                    </a:p>
                  </a:txBody>
                  <a:tcPr anchor="ctr"/>
                </a:tc>
                <a:tc>
                  <a:txBody>
                    <a:bodyPr/>
                    <a:lstStyle/>
                    <a:p>
                      <a:pPr algn="ctr"/>
                      <a:r>
                        <a:rPr lang="en-GB" sz="2400" dirty="0" smtClean="0">
                          <a:sym typeface="Wingdings" panose="05000000000000000000" pitchFamily="2" charset="2"/>
                        </a:rPr>
                        <a:t></a:t>
                      </a:r>
                      <a:endParaRPr lang="en-GB" sz="1600" dirty="0"/>
                    </a:p>
                  </a:txBody>
                  <a:tcPr anchor="ctr"/>
                </a:tc>
                <a:tc>
                  <a:txBody>
                    <a:bodyPr/>
                    <a:lstStyle/>
                    <a:p>
                      <a:pPr algn="ctr"/>
                      <a:r>
                        <a:rPr lang="en-GB" sz="1600" dirty="0" smtClean="0"/>
                        <a:t>¾</a:t>
                      </a:r>
                      <a:endParaRPr lang="en-GB" sz="1600" dirty="0"/>
                    </a:p>
                  </a:txBody>
                  <a:tcPr anchor="ctr"/>
                </a:tc>
              </a:tr>
            </a:tbl>
          </a:graphicData>
        </a:graphic>
      </p:graphicFrame>
      <p:sp>
        <p:nvSpPr>
          <p:cNvPr id="4" name="Rectangular Callout 3"/>
          <p:cNvSpPr/>
          <p:nvPr/>
        </p:nvSpPr>
        <p:spPr bwMode="auto">
          <a:xfrm>
            <a:off x="8187397" y="2589883"/>
            <a:ext cx="3601329" cy="646327"/>
          </a:xfrm>
          <a:prstGeom prst="wedgeRectCallout">
            <a:avLst>
              <a:gd name="adj1" fmla="val 19978"/>
              <a:gd name="adj2" fmla="val 179734"/>
            </a:avLst>
          </a:prstGeom>
          <a:solidFill>
            <a:srgbClr val="92D050"/>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b="1" dirty="0" smtClean="0">
                <a:solidFill>
                  <a:schemeClr val="bg1"/>
                </a:solidFill>
                <a:latin typeface="Segoe Light" pitchFamily="34" charset="0"/>
              </a:rPr>
              <a:t>Relatively Graceful Degradation</a:t>
            </a:r>
          </a:p>
          <a:p>
            <a:pPr algn="ctr" defTabSz="914099" fontAlgn="base">
              <a:spcBef>
                <a:spcPct val="0"/>
              </a:spcBef>
              <a:spcAft>
                <a:spcPct val="0"/>
              </a:spcAft>
            </a:pPr>
            <a:r>
              <a:rPr lang="en-GB" b="1" dirty="0" smtClean="0">
                <a:solidFill>
                  <a:schemeClr val="bg1"/>
                </a:solidFill>
                <a:latin typeface="Segoe Light" pitchFamily="34" charset="0"/>
              </a:rPr>
              <a:t>(some type annotations needed)</a:t>
            </a:r>
          </a:p>
        </p:txBody>
      </p:sp>
      <p:sp>
        <p:nvSpPr>
          <p:cNvPr id="5" name="Rectangular Callout 4"/>
          <p:cNvSpPr/>
          <p:nvPr/>
        </p:nvSpPr>
        <p:spPr bwMode="auto">
          <a:xfrm>
            <a:off x="5427784" y="4725828"/>
            <a:ext cx="3601329" cy="646327"/>
          </a:xfrm>
          <a:prstGeom prst="wedgeRectCallout">
            <a:avLst>
              <a:gd name="adj1" fmla="val 21036"/>
              <a:gd name="adj2" fmla="val 100154"/>
            </a:avLst>
          </a:prstGeom>
          <a:solidFill>
            <a:srgbClr val="92D050"/>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b="1" dirty="0" smtClean="0">
                <a:solidFill>
                  <a:schemeClr val="bg1"/>
                </a:solidFill>
                <a:latin typeface="Segoe Light" pitchFamily="34" charset="0"/>
              </a:rPr>
              <a:t>Relatively Graceful Degradation</a:t>
            </a:r>
          </a:p>
          <a:p>
            <a:pPr algn="ctr" defTabSz="914099" fontAlgn="base">
              <a:spcBef>
                <a:spcPct val="0"/>
              </a:spcBef>
              <a:spcAft>
                <a:spcPct val="0"/>
              </a:spcAft>
            </a:pPr>
            <a:r>
              <a:rPr lang="en-GB" b="1" dirty="0" smtClean="0">
                <a:solidFill>
                  <a:schemeClr val="bg1"/>
                </a:solidFill>
                <a:latin typeface="Segoe Light" pitchFamily="34" charset="0"/>
              </a:rPr>
              <a:t>(some type annotations needed)</a:t>
            </a:r>
          </a:p>
        </p:txBody>
      </p:sp>
      <p:sp>
        <p:nvSpPr>
          <p:cNvPr id="6" name="Rectangular Callout 5"/>
          <p:cNvSpPr/>
          <p:nvPr/>
        </p:nvSpPr>
        <p:spPr bwMode="auto">
          <a:xfrm>
            <a:off x="9694985" y="4725828"/>
            <a:ext cx="2268415" cy="646327"/>
          </a:xfrm>
          <a:prstGeom prst="wedgeRectCallout">
            <a:avLst>
              <a:gd name="adj1" fmla="val -51434"/>
              <a:gd name="adj2" fmla="val 108043"/>
            </a:avLst>
          </a:prstGeom>
          <a:solidFill>
            <a:srgbClr val="92D050"/>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b="1" dirty="0" smtClean="0">
                <a:solidFill>
                  <a:schemeClr val="bg1"/>
                </a:solidFill>
                <a:latin typeface="Segoe Light" pitchFamily="34" charset="0"/>
              </a:rPr>
              <a:t>Some combinations outlawed for sanity</a:t>
            </a:r>
          </a:p>
        </p:txBody>
      </p:sp>
      <p:sp>
        <p:nvSpPr>
          <p:cNvPr id="7" name="Freeform 6"/>
          <p:cNvSpPr/>
          <p:nvPr/>
        </p:nvSpPr>
        <p:spPr>
          <a:xfrm>
            <a:off x="2363372" y="379828"/>
            <a:ext cx="8890781" cy="576776"/>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800" b="0" kern="1200" baseline="0" dirty="0" smtClean="0"/>
              <a:t>Functional</a:t>
            </a:r>
            <a:endParaRPr lang="en-GB" sz="2800" kern="1200" dirty="0"/>
          </a:p>
        </p:txBody>
      </p:sp>
      <p:sp>
        <p:nvSpPr>
          <p:cNvPr id="8" name="Freeform 7"/>
          <p:cNvSpPr/>
          <p:nvPr/>
        </p:nvSpPr>
        <p:spPr>
          <a:xfrm>
            <a:off x="309489" y="1885071"/>
            <a:ext cx="604911" cy="4501662"/>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vert"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800" b="0" kern="1200" baseline="0" dirty="0" smtClean="0"/>
              <a:t>Objects</a:t>
            </a:r>
            <a:endParaRPr lang="en-GB" sz="2800" kern="1200" dirty="0"/>
          </a:p>
        </p:txBody>
      </p:sp>
    </p:spTree>
    <p:extLst>
      <p:ext uri="{BB962C8B-B14F-4D97-AF65-F5344CB8AC3E}">
        <p14:creationId xmlns:p14="http://schemas.microsoft.com/office/powerpoint/2010/main" val="21451208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2368341"/>
          </a:xfrm>
        </p:spPr>
        <p:txBody>
          <a:bodyPr/>
          <a:lstStyle/>
          <a:p>
            <a:r>
              <a:rPr lang="en-GB" dirty="0" smtClean="0">
                <a:latin typeface="Segoe UI Light" panose="020B0502040204020203" pitchFamily="34" charset="0"/>
              </a:rPr>
              <a:t>A functional-first approach makes a huge difference in practice</a:t>
            </a:r>
            <a:br>
              <a:rPr lang="en-GB" dirty="0" smtClean="0">
                <a:latin typeface="Segoe UI Light" panose="020B0502040204020203" pitchFamily="34" charset="0"/>
              </a:rPr>
            </a:br>
            <a:r>
              <a:rPr lang="en-GB" dirty="0">
                <a:latin typeface="Segoe UI Light" panose="020B0502040204020203" pitchFamily="34" charset="0"/>
              </a:rPr>
              <a:t/>
            </a:r>
            <a:br>
              <a:rPr lang="en-GB" dirty="0">
                <a:latin typeface="Segoe UI Light" panose="020B0502040204020203" pitchFamily="34" charset="0"/>
              </a:rPr>
            </a:br>
            <a:r>
              <a:rPr lang="en-GB" sz="3600" dirty="0" smtClean="0">
                <a:latin typeface="Segoe UI Light" panose="020B0502040204020203" pitchFamily="34" charset="0"/>
                <a:hlinkClick r:id="rId2"/>
              </a:rPr>
              <a:t>fsharp.org/testimonials</a:t>
            </a:r>
            <a:r>
              <a:rPr lang="en-GB" sz="3600" dirty="0" smtClean="0">
                <a:latin typeface="Segoe UI Light" panose="020B0502040204020203" pitchFamily="34" charset="0"/>
              </a:rPr>
              <a:t> </a:t>
            </a:r>
            <a:endParaRPr lang="en-GB" dirty="0">
              <a:latin typeface="Segoe UI Light" panose="020B0502040204020203" pitchFamily="34" charset="0"/>
            </a:endParaRPr>
          </a:p>
        </p:txBody>
      </p:sp>
    </p:spTree>
    <p:extLst>
      <p:ext uri="{BB962C8B-B14F-4D97-AF65-F5344CB8AC3E}">
        <p14:creationId xmlns:p14="http://schemas.microsoft.com/office/powerpoint/2010/main" val="1656971952"/>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Segoe UI Light" panose="020B0502040204020203" pitchFamily="34" charset="0"/>
              </a:rPr>
              <a:t>An analysis </a:t>
            </a:r>
            <a:r>
              <a:rPr lang="en-GB" sz="2699" dirty="0">
                <a:latin typeface="Segoe UI Light" panose="020B0502040204020203" pitchFamily="34" charset="0"/>
              </a:rPr>
              <a:t>(Simon Cousins, Energy Sector)</a:t>
            </a:r>
            <a:endParaRPr lang="en-GB" dirty="0">
              <a:latin typeface="Segoe UI Light" panose="020B0502040204020203" pitchFamily="34" charset="0"/>
            </a:endParaRPr>
          </a:p>
        </p:txBody>
      </p:sp>
      <p:sp>
        <p:nvSpPr>
          <p:cNvPr id="4" name="TextBox 3"/>
          <p:cNvSpPr txBox="1"/>
          <p:nvPr/>
        </p:nvSpPr>
        <p:spPr>
          <a:xfrm>
            <a:off x="2090493" y="2061699"/>
            <a:ext cx="2914260" cy="1753300"/>
          </a:xfrm>
          <a:prstGeom prst="rect">
            <a:avLst/>
          </a:prstGeom>
          <a:noFill/>
        </p:spPr>
        <p:txBody>
          <a:bodyPr wrap="none" lIns="0" tIns="0" rIns="0" bIns="0" rtlCol="0">
            <a:spAutoFit/>
          </a:bodyPr>
          <a:lstStyle/>
          <a:p>
            <a:pPr algn="ctr"/>
            <a:r>
              <a:rPr lang="en-GB" sz="6595" dirty="0"/>
              <a:t>350,000</a:t>
            </a:r>
            <a:endParaRPr lang="en-GB" sz="7994" dirty="0"/>
          </a:p>
          <a:p>
            <a:pPr algn="ctr"/>
            <a:r>
              <a:rPr lang="en-GB" sz="2399" dirty="0">
                <a:latin typeface="Segoe UI Light" pitchFamily="34" charset="0"/>
              </a:rPr>
              <a:t>lines of C# OO</a:t>
            </a:r>
          </a:p>
          <a:p>
            <a:pPr algn="ctr"/>
            <a:r>
              <a:rPr lang="en-GB" sz="2399" dirty="0">
                <a:latin typeface="Segoe UI Light" pitchFamily="34" charset="0"/>
              </a:rPr>
              <a:t>by offshore team</a:t>
            </a:r>
            <a:endParaRPr lang="en-GB" sz="100" dirty="0">
              <a:latin typeface="Segoe UI Light" pitchFamily="34" charset="0"/>
            </a:endParaRPr>
          </a:p>
        </p:txBody>
      </p:sp>
      <p:sp>
        <p:nvSpPr>
          <p:cNvPr id="5" name="TextBox 4"/>
          <p:cNvSpPr txBox="1"/>
          <p:nvPr/>
        </p:nvSpPr>
        <p:spPr>
          <a:xfrm>
            <a:off x="6748182" y="3500963"/>
            <a:ext cx="2986908" cy="1753300"/>
          </a:xfrm>
          <a:prstGeom prst="rect">
            <a:avLst/>
          </a:prstGeom>
          <a:noFill/>
        </p:spPr>
        <p:txBody>
          <a:bodyPr wrap="none" lIns="0" tIns="0" rIns="0" bIns="0" rtlCol="0">
            <a:spAutoFit/>
          </a:bodyPr>
          <a:lstStyle/>
          <a:p>
            <a:pPr algn="ctr"/>
            <a:r>
              <a:rPr lang="en-GB" sz="6595" dirty="0"/>
              <a:t>30,000</a:t>
            </a:r>
            <a:endParaRPr lang="en-GB" sz="7994" dirty="0"/>
          </a:p>
          <a:p>
            <a:pPr algn="ctr"/>
            <a:r>
              <a:rPr lang="en-GB" sz="2399" dirty="0">
                <a:latin typeface="Segoe UI Light" pitchFamily="34" charset="0"/>
              </a:rPr>
              <a:t>lines of robust F#, with </a:t>
            </a:r>
          </a:p>
          <a:p>
            <a:pPr algn="ctr"/>
            <a:r>
              <a:rPr lang="en-GB" sz="2399" dirty="0">
                <a:latin typeface="Segoe UI Light" pitchFamily="34" charset="0"/>
              </a:rPr>
              <a:t>parallel +more features</a:t>
            </a:r>
            <a:endParaRPr lang="en-GB" sz="100" dirty="0">
              <a:latin typeface="Segoe UI Light" pitchFamily="34" charset="0"/>
            </a:endParaRPr>
          </a:p>
        </p:txBody>
      </p:sp>
      <p:sp>
        <p:nvSpPr>
          <p:cNvPr id="6" name="TextBox 5"/>
          <p:cNvSpPr txBox="1"/>
          <p:nvPr/>
        </p:nvSpPr>
        <p:spPr>
          <a:xfrm>
            <a:off x="1688171" y="5254212"/>
            <a:ext cx="3718907" cy="634789"/>
          </a:xfrm>
          <a:prstGeom prst="rect">
            <a:avLst/>
          </a:prstGeom>
          <a:noFill/>
        </p:spPr>
        <p:txBody>
          <a:bodyPr wrap="square" lIns="0" tIns="0" rIns="0" bIns="0" rtlCol="0">
            <a:spAutoFit/>
          </a:bodyPr>
          <a:lstStyle/>
          <a:p>
            <a:r>
              <a:rPr lang="en-GB" sz="825" dirty="0"/>
              <a:t>An application to evaluate the revenue due from </a:t>
            </a:r>
            <a:r>
              <a:rPr lang="en-GB" sz="825" dirty="0">
                <a:hlinkClick r:id="rId2"/>
              </a:rPr>
              <a:t>Balancing Services</a:t>
            </a:r>
            <a:r>
              <a:rPr lang="en-GB" sz="825" dirty="0"/>
              <a:t> contracts in the UK energy industry</a:t>
            </a:r>
          </a:p>
          <a:p>
            <a:endParaRPr lang="en-GB" sz="825" dirty="0"/>
          </a:p>
          <a:p>
            <a:r>
              <a:rPr lang="en-GB" sz="825" dirty="0">
                <a:hlinkClick r:id="rId3"/>
              </a:rPr>
              <a:t>http://simontcousins.azurewebsites.net/does-the-language-you-use-make-a-difference-revisited/</a:t>
            </a:r>
            <a:r>
              <a:rPr lang="en-GB" sz="825" dirty="0"/>
              <a:t> </a:t>
            </a:r>
          </a:p>
        </p:txBody>
      </p:sp>
      <p:pic>
        <p:nvPicPr>
          <p:cNvPr id="12" name="Picture 11"/>
          <p:cNvPicPr>
            <a:picLocks noChangeAspect="1"/>
          </p:cNvPicPr>
          <p:nvPr/>
        </p:nvPicPr>
        <p:blipFill>
          <a:blip r:embed="rId4"/>
          <a:stretch>
            <a:fillRect/>
          </a:stretch>
        </p:blipFill>
        <p:spPr>
          <a:xfrm>
            <a:off x="5182708" y="1822771"/>
            <a:ext cx="5410739" cy="1660227"/>
          </a:xfrm>
          <a:prstGeom prst="rect">
            <a:avLst/>
          </a:prstGeom>
        </p:spPr>
      </p:pic>
    </p:spTree>
    <p:extLst>
      <p:ext uri="{BB962C8B-B14F-4D97-AF65-F5344CB8AC3E}">
        <p14:creationId xmlns:p14="http://schemas.microsoft.com/office/powerpoint/2010/main" val="3322147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1724877" y="1417982"/>
            <a:ext cx="8429457" cy="4161183"/>
          </a:xfrm>
          <a:prstGeom prst="rect">
            <a:avLst/>
          </a:prstGeom>
          <a:ln>
            <a:solidFill>
              <a:schemeClr val="tx2"/>
            </a:solidFill>
          </a:ln>
        </p:spPr>
      </p:pic>
    </p:spTree>
    <p:extLst>
      <p:ext uri="{BB962C8B-B14F-4D97-AF65-F5344CB8AC3E}">
        <p14:creationId xmlns:p14="http://schemas.microsoft.com/office/powerpoint/2010/main" val="3954264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902" y="1558757"/>
            <a:ext cx="11176000" cy="3877985"/>
          </a:xfrm>
        </p:spPr>
        <p:txBody>
          <a:bodyPr/>
          <a:lstStyle/>
          <a:p>
            <a:r>
              <a:rPr lang="en-GB" sz="4000" dirty="0" smtClean="0">
                <a:latin typeface="Segoe UI Light" panose="020B0502040204020203" pitchFamily="34" charset="0"/>
              </a:rPr>
              <a:t>A starting position….</a:t>
            </a:r>
            <a:br>
              <a:rPr lang="en-GB" sz="4000" dirty="0" smtClean="0">
                <a:latin typeface="Segoe UI Light" panose="020B0502040204020203" pitchFamily="34" charset="0"/>
              </a:rPr>
            </a:br>
            <a:r>
              <a:rPr lang="en-GB" sz="4000" dirty="0">
                <a:latin typeface="Segoe UI Light" panose="020B0502040204020203" pitchFamily="34" charset="0"/>
              </a:rPr>
              <a:t/>
            </a:r>
            <a:br>
              <a:rPr lang="en-GB" sz="4000" dirty="0">
                <a:latin typeface="Segoe UI Light" panose="020B0502040204020203" pitchFamily="34" charset="0"/>
              </a:rPr>
            </a:br>
            <a:r>
              <a:rPr lang="en-GB" sz="4000" dirty="0" smtClean="0">
                <a:latin typeface="Segoe UI Light" panose="020B0502040204020203" pitchFamily="34" charset="0"/>
              </a:rPr>
              <a:t>The great disputes of computer science should be struggled with</a:t>
            </a:r>
            <a:br>
              <a:rPr lang="en-GB" sz="4000" dirty="0" smtClean="0">
                <a:latin typeface="Segoe UI Light" panose="020B0502040204020203" pitchFamily="34" charset="0"/>
              </a:rPr>
            </a:br>
            <a:r>
              <a:rPr lang="en-GB" sz="4000" dirty="0">
                <a:latin typeface="Segoe UI Light" panose="020B0502040204020203" pitchFamily="34" charset="0"/>
              </a:rPr>
              <a:t/>
            </a:r>
            <a:br>
              <a:rPr lang="en-GB" sz="4000" dirty="0">
                <a:latin typeface="Segoe UI Light" panose="020B0502040204020203" pitchFamily="34" charset="0"/>
              </a:rPr>
            </a:br>
            <a:r>
              <a:rPr lang="en-GB" sz="4000" dirty="0" smtClean="0">
                <a:latin typeface="Segoe UI Light" panose="020B0502040204020203" pitchFamily="34" charset="0"/>
              </a:rPr>
              <a:t>They are chances to make a better, simpler, more relaxed world as much as create opposing camps</a:t>
            </a:r>
            <a:endParaRPr lang="en-GB" dirty="0">
              <a:latin typeface="Segoe UI Light" panose="020B0502040204020203" pitchFamily="34" charset="0"/>
            </a:endParaRPr>
          </a:p>
        </p:txBody>
      </p:sp>
    </p:spTree>
    <p:extLst>
      <p:ext uri="{BB962C8B-B14F-4D97-AF65-F5344CB8AC3E}">
        <p14:creationId xmlns:p14="http://schemas.microsoft.com/office/powerpoint/2010/main" val="3748276407"/>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5614" y="276579"/>
            <a:ext cx="6516009" cy="6306430"/>
          </a:xfrm>
          <a:prstGeom prst="rect">
            <a:avLst/>
          </a:prstGeom>
          <a:ln>
            <a:solidFill>
              <a:schemeClr val="tx2"/>
            </a:solidFill>
          </a:ln>
        </p:spPr>
      </p:pic>
    </p:spTree>
    <p:extLst>
      <p:ext uri="{BB962C8B-B14F-4D97-AF65-F5344CB8AC3E}">
        <p14:creationId xmlns:p14="http://schemas.microsoft.com/office/powerpoint/2010/main" val="34726977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6039" y="1028701"/>
            <a:ext cx="8358737" cy="553998"/>
          </a:xfrm>
        </p:spPr>
        <p:txBody>
          <a:bodyPr/>
          <a:lstStyle/>
          <a:p>
            <a:r>
              <a:rPr lang="en-GB" sz="4000" dirty="0" smtClean="0">
                <a:latin typeface="Segoe UI Light" panose="020B0502040204020203" pitchFamily="34" charset="0"/>
              </a:rPr>
              <a:t>Simon </a:t>
            </a:r>
            <a:r>
              <a:rPr lang="en-GB" sz="4000" dirty="0">
                <a:latin typeface="Segoe UI Light" panose="020B0502040204020203" pitchFamily="34" charset="0"/>
              </a:rPr>
              <a:t>Cousins, Energy </a:t>
            </a:r>
            <a:r>
              <a:rPr lang="en-GB" sz="4000" dirty="0" smtClean="0">
                <a:latin typeface="Segoe UI Light" panose="020B0502040204020203" pitchFamily="34" charset="0"/>
              </a:rPr>
              <a:t>Sector</a:t>
            </a:r>
            <a:endParaRPr lang="en-GB" sz="6600" dirty="0">
              <a:latin typeface="Segoe UI Light" panose="020B0502040204020203" pitchFamily="34" charset="0"/>
            </a:endParaRPr>
          </a:p>
        </p:txBody>
      </p:sp>
      <p:sp>
        <p:nvSpPr>
          <p:cNvPr id="4" name="TextBox 3"/>
          <p:cNvSpPr txBox="1"/>
          <p:nvPr/>
        </p:nvSpPr>
        <p:spPr>
          <a:xfrm>
            <a:off x="1951838" y="2061701"/>
            <a:ext cx="3191579" cy="1384097"/>
          </a:xfrm>
          <a:prstGeom prst="rect">
            <a:avLst/>
          </a:prstGeom>
          <a:noFill/>
        </p:spPr>
        <p:txBody>
          <a:bodyPr wrap="none" lIns="0" tIns="0" rIns="0" bIns="0" rtlCol="0">
            <a:spAutoFit/>
          </a:bodyPr>
          <a:lstStyle/>
          <a:p>
            <a:pPr algn="ctr"/>
            <a:r>
              <a:rPr lang="en-GB" sz="6595" dirty="0">
                <a:latin typeface="Segoe UI Light" panose="020B0502040204020203" pitchFamily="34" charset="0"/>
              </a:rPr>
              <a:t>Zero</a:t>
            </a:r>
            <a:endParaRPr lang="en-GB" sz="7994" dirty="0">
              <a:latin typeface="Segoe UI Light" panose="020B0502040204020203" pitchFamily="34" charset="0"/>
            </a:endParaRPr>
          </a:p>
          <a:p>
            <a:pPr algn="ctr"/>
            <a:r>
              <a:rPr lang="en-GB" sz="2399" dirty="0">
                <a:latin typeface="Segoe UI Light" pitchFamily="34" charset="0"/>
              </a:rPr>
              <a:t>bugs in deployed system</a:t>
            </a:r>
            <a:endParaRPr lang="en-GB" sz="100" dirty="0">
              <a:latin typeface="Segoe UI Light" pitchFamily="34" charset="0"/>
            </a:endParaRPr>
          </a:p>
        </p:txBody>
      </p:sp>
      <p:sp>
        <p:nvSpPr>
          <p:cNvPr id="5" name="TextBox 4"/>
          <p:cNvSpPr txBox="1"/>
          <p:nvPr/>
        </p:nvSpPr>
        <p:spPr>
          <a:xfrm>
            <a:off x="3879035" y="3852668"/>
            <a:ext cx="6398995" cy="984885"/>
          </a:xfrm>
          <a:prstGeom prst="rect">
            <a:avLst/>
          </a:prstGeom>
          <a:noFill/>
        </p:spPr>
        <p:txBody>
          <a:bodyPr wrap="none" lIns="0" tIns="0" rIns="0" bIns="0" rtlCol="0">
            <a:spAutoFit/>
          </a:bodyPr>
          <a:lstStyle/>
          <a:p>
            <a:pPr algn="ctr"/>
            <a:r>
              <a:rPr lang="en-GB" sz="3200" dirty="0">
                <a:latin typeface="Segoe UI Light" panose="020B0502040204020203" pitchFamily="34" charset="0"/>
              </a:rPr>
              <a:t>“F# is the safe choice for this project, </a:t>
            </a:r>
          </a:p>
          <a:p>
            <a:pPr algn="ctr"/>
            <a:r>
              <a:rPr lang="en-GB" sz="3200" dirty="0">
                <a:latin typeface="Segoe UI Light" panose="020B0502040204020203" pitchFamily="34" charset="0"/>
              </a:rPr>
              <a:t>any other choice is too risky”</a:t>
            </a:r>
            <a:endParaRPr lang="en-GB" sz="4000" dirty="0">
              <a:latin typeface="Segoe UI Light" panose="020B0502040204020203" pitchFamily="34" charset="0"/>
            </a:endParaRPr>
          </a:p>
        </p:txBody>
      </p:sp>
      <p:sp>
        <p:nvSpPr>
          <p:cNvPr id="6" name="TextBox 5"/>
          <p:cNvSpPr txBox="1"/>
          <p:nvPr/>
        </p:nvSpPr>
        <p:spPr>
          <a:xfrm>
            <a:off x="1688171" y="5254212"/>
            <a:ext cx="3718907" cy="634789"/>
          </a:xfrm>
          <a:prstGeom prst="rect">
            <a:avLst/>
          </a:prstGeom>
          <a:noFill/>
        </p:spPr>
        <p:txBody>
          <a:bodyPr wrap="square" lIns="0" tIns="0" rIns="0" bIns="0" rtlCol="0">
            <a:spAutoFit/>
          </a:bodyPr>
          <a:lstStyle/>
          <a:p>
            <a:r>
              <a:rPr lang="en-GB" sz="825" dirty="0">
                <a:latin typeface="Segoe UI Light" panose="020B0502040204020203" pitchFamily="34" charset="0"/>
              </a:rPr>
              <a:t>An application to evaluate the revenue due from </a:t>
            </a:r>
            <a:r>
              <a:rPr lang="en-GB" sz="825" dirty="0">
                <a:latin typeface="Segoe UI Light" panose="020B0502040204020203" pitchFamily="34" charset="0"/>
                <a:hlinkClick r:id="rId2"/>
              </a:rPr>
              <a:t>Balancing Services</a:t>
            </a:r>
            <a:r>
              <a:rPr lang="en-GB" sz="825" dirty="0">
                <a:latin typeface="Segoe UI Light" panose="020B0502040204020203" pitchFamily="34" charset="0"/>
              </a:rPr>
              <a:t> contracts in the UK energy industry</a:t>
            </a:r>
          </a:p>
          <a:p>
            <a:endParaRPr lang="en-GB" sz="825" dirty="0">
              <a:latin typeface="Segoe UI Light" panose="020B0502040204020203" pitchFamily="34" charset="0"/>
            </a:endParaRPr>
          </a:p>
          <a:p>
            <a:r>
              <a:rPr lang="en-GB" sz="825" dirty="0">
                <a:latin typeface="Segoe UI Light" panose="020B0502040204020203" pitchFamily="34" charset="0"/>
                <a:hlinkClick r:id="rId3"/>
              </a:rPr>
              <a:t>http://simontcousins.azurewebsites.net/does-the-language-you-use-make-a-difference-revisited/</a:t>
            </a:r>
            <a:r>
              <a:rPr lang="en-GB" sz="825" dirty="0">
                <a:latin typeface="Segoe UI Light" panose="020B0502040204020203" pitchFamily="34" charset="0"/>
              </a:rPr>
              <a:t> </a:t>
            </a:r>
          </a:p>
        </p:txBody>
      </p:sp>
    </p:spTree>
    <p:extLst>
      <p:ext uri="{BB962C8B-B14F-4D97-AF65-F5344CB8AC3E}">
        <p14:creationId xmlns:p14="http://schemas.microsoft.com/office/powerpoint/2010/main" val="38227206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2063642"/>
          </a:xfrm>
        </p:spPr>
        <p:txBody>
          <a:bodyPr/>
          <a:lstStyle/>
          <a:p>
            <a:r>
              <a:rPr lang="en-GB" dirty="0" smtClean="0">
                <a:latin typeface="Segoe UI Light" panose="020B0502040204020203" pitchFamily="34" charset="0"/>
              </a:rPr>
              <a:t>Positive Synthesis Achieved </a:t>
            </a:r>
            <a:r>
              <a:rPr lang="en-GB" sz="4800" dirty="0">
                <a:solidFill>
                  <a:srgbClr val="59D01E"/>
                </a:solidFill>
                <a:latin typeface="Segoe UI Light" panose="020B0502040204020203" pitchFamily="34" charset="0"/>
              </a:rPr>
              <a:t>✔</a:t>
            </a:r>
            <a:r>
              <a:rPr lang="en-GB" dirty="0" smtClean="0">
                <a:latin typeface="Segoe UI Light" panose="020B0502040204020203" pitchFamily="34" charset="0"/>
              </a:rPr>
              <a:t/>
            </a:r>
            <a:br>
              <a:rPr lang="en-GB" dirty="0" smtClean="0">
                <a:latin typeface="Segoe UI Light" panose="020B0502040204020203" pitchFamily="34" charset="0"/>
              </a:rPr>
            </a:br>
            <a:r>
              <a:rPr lang="en-GB" dirty="0">
                <a:latin typeface="Segoe UI Light" panose="020B0502040204020203" pitchFamily="34" charset="0"/>
              </a:rPr>
              <a:t/>
            </a:r>
            <a:br>
              <a:rPr lang="en-GB" dirty="0">
                <a:latin typeface="Segoe UI Light" panose="020B0502040204020203" pitchFamily="34" charset="0"/>
              </a:rPr>
            </a:br>
            <a:r>
              <a:rPr lang="en-GB" sz="2800" dirty="0" smtClean="0">
                <a:latin typeface="Segoe UI Light" panose="020B0502040204020203" pitchFamily="34" charset="0"/>
              </a:rPr>
              <a:t>some </a:t>
            </a:r>
            <a:r>
              <a:rPr lang="en-GB" sz="2800" dirty="0">
                <a:latin typeface="Segoe UI Light" panose="020B0502040204020203" pitchFamily="34" charset="0"/>
              </a:rPr>
              <a:t>limitations remain…  </a:t>
            </a:r>
            <a:r>
              <a:rPr lang="en-GB" sz="2800" dirty="0" smtClean="0">
                <a:latin typeface="Segoe UI Light" panose="020B0502040204020203" pitchFamily="34" charset="0"/>
              </a:rPr>
              <a:t>and there </a:t>
            </a:r>
            <a:r>
              <a:rPr lang="en-GB" sz="2800" dirty="0">
                <a:latin typeface="Segoe UI Light" panose="020B0502040204020203" pitchFamily="34" charset="0"/>
              </a:rPr>
              <a:t>is one area </a:t>
            </a:r>
            <a:r>
              <a:rPr lang="en-GB" sz="2800" dirty="0" smtClean="0">
                <a:latin typeface="Segoe UI Light" panose="020B0502040204020203" pitchFamily="34" charset="0"/>
              </a:rPr>
              <a:t>in particular that’s </a:t>
            </a:r>
            <a:r>
              <a:rPr lang="en-GB" sz="2800" dirty="0">
                <a:latin typeface="Segoe UI Light" panose="020B0502040204020203" pitchFamily="34" charset="0"/>
              </a:rPr>
              <a:t>worth discussing….</a:t>
            </a:r>
            <a:endParaRPr lang="en-GB" sz="4000" dirty="0">
              <a:latin typeface="Segoe UI Light" panose="020B0502040204020203" pitchFamily="34" charset="0"/>
            </a:endParaRPr>
          </a:p>
        </p:txBody>
      </p:sp>
      <p:grpSp>
        <p:nvGrpSpPr>
          <p:cNvPr id="3" name="Group 2"/>
          <p:cNvGrpSpPr/>
          <p:nvPr/>
        </p:nvGrpSpPr>
        <p:grpSpPr>
          <a:xfrm>
            <a:off x="7593496" y="198783"/>
            <a:ext cx="4452786" cy="1338469"/>
            <a:chOff x="593457" y="490177"/>
            <a:chExt cx="10790217" cy="3082919"/>
          </a:xfrm>
        </p:grpSpPr>
        <p:grpSp>
          <p:nvGrpSpPr>
            <p:cNvPr id="5" name="Group 4"/>
            <p:cNvGrpSpPr/>
            <p:nvPr/>
          </p:nvGrpSpPr>
          <p:grpSpPr>
            <a:xfrm>
              <a:off x="593457" y="490177"/>
              <a:ext cx="10790217" cy="3082919"/>
              <a:chOff x="633213" y="490177"/>
              <a:chExt cx="10790217" cy="3082919"/>
            </a:xfrm>
          </p:grpSpPr>
          <p:sp>
            <p:nvSpPr>
              <p:cNvPr id="7" name="Freeform 6"/>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dirty="0" smtClean="0"/>
                  <a:t>Functional</a:t>
                </a:r>
                <a:endParaRPr lang="en-GB" sz="2000" kern="1200" dirty="0"/>
              </a:p>
            </p:txBody>
          </p:sp>
          <p:sp>
            <p:nvSpPr>
              <p:cNvPr id="8" name="Freeform 7"/>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dirty="0" smtClean="0"/>
                  <a:t>Objects</a:t>
                </a:r>
                <a:endParaRPr lang="en-GB" sz="2000" kern="1200" dirty="0"/>
              </a:p>
            </p:txBody>
          </p:sp>
        </p:grpSp>
        <p:sp>
          <p:nvSpPr>
            <p:cNvPr id="6" name="Left-Right Arrow 5"/>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900" dirty="0" smtClean="0">
                <a:gradFill>
                  <a:gsLst>
                    <a:gs pos="0">
                      <a:srgbClr val="FFFFFF"/>
                    </a:gs>
                    <a:gs pos="100000">
                      <a:srgbClr val="FFFFFF"/>
                    </a:gs>
                  </a:gsLst>
                  <a:lin ang="5400000" scaled="0"/>
                </a:gradFill>
                <a:latin typeface="Segoe Light" pitchFamily="34" charset="0"/>
              </a:endParaRPr>
            </a:p>
          </p:txBody>
        </p:sp>
      </p:grpSp>
    </p:spTree>
    <p:extLst>
      <p:ext uri="{BB962C8B-B14F-4D97-AF65-F5344CB8AC3E}">
        <p14:creationId xmlns:p14="http://schemas.microsoft.com/office/powerpoint/2010/main" val="2130879671"/>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48407" y="2210871"/>
            <a:ext cx="11169050" cy="1744965"/>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r>
              <a:rPr lang="en-GB" dirty="0" smtClean="0">
                <a:latin typeface="Segoe UI Light" panose="020B0502040204020203" pitchFamily="34" charset="0"/>
              </a:rPr>
              <a:t>Circularities and Modularity in the Wild</a:t>
            </a:r>
            <a:br>
              <a:rPr lang="en-GB" dirty="0" smtClean="0">
                <a:latin typeface="Segoe UI Light" panose="020B0502040204020203" pitchFamily="34" charset="0"/>
              </a:rPr>
            </a:br>
            <a:r>
              <a:rPr lang="en-GB" dirty="0" smtClean="0">
                <a:latin typeface="Segoe UI Light" panose="020B0502040204020203" pitchFamily="34" charset="0"/>
              </a:rPr>
              <a:t/>
            </a:r>
            <a:br>
              <a:rPr lang="en-GB" dirty="0" smtClean="0">
                <a:latin typeface="Segoe UI Light" panose="020B0502040204020203" pitchFamily="34" charset="0"/>
              </a:rPr>
            </a:br>
            <a:r>
              <a:rPr lang="en-GB" sz="3599" dirty="0" smtClean="0">
                <a:latin typeface="Segoe UI Light" panose="020B0502040204020203" pitchFamily="34" charset="0"/>
              </a:rPr>
              <a:t>(Analysis by Scott Wlaschin and F# Community)</a:t>
            </a:r>
            <a:endParaRPr lang="en-GB" sz="3599" b="1" dirty="0">
              <a:latin typeface="Segoe UI Light" panose="020B0502040204020203" pitchFamily="34" charset="0"/>
            </a:endParaRPr>
          </a:p>
        </p:txBody>
      </p:sp>
    </p:spTree>
    <p:extLst>
      <p:ext uri="{BB962C8B-B14F-4D97-AF65-F5344CB8AC3E}">
        <p14:creationId xmlns:p14="http://schemas.microsoft.com/office/powerpoint/2010/main" val="2436860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9149" y="2327385"/>
            <a:ext cx="11169050" cy="3821700"/>
          </a:xfrm>
        </p:spPr>
        <p:txBody>
          <a:bodyPr/>
          <a:lstStyle/>
          <a:p>
            <a:r>
              <a:rPr lang="en-GB" sz="4799" dirty="0">
                <a:latin typeface="Segoe UI Light" panose="020B0502040204020203" pitchFamily="34" charset="0"/>
              </a:rPr>
              <a:t>Mixed OO/Functional Programming Has Won</a:t>
            </a:r>
            <a:br>
              <a:rPr lang="en-GB" sz="4799" dirty="0">
                <a:latin typeface="Segoe UI Light" panose="020B0502040204020203" pitchFamily="34" charset="0"/>
              </a:rPr>
            </a:br>
            <a:r>
              <a:rPr lang="en-GB" sz="4799" dirty="0">
                <a:latin typeface="Segoe UI Light" panose="020B0502040204020203" pitchFamily="34" charset="0"/>
              </a:rPr>
              <a:t/>
            </a:r>
            <a:br>
              <a:rPr lang="en-GB" sz="4799" dirty="0">
                <a:latin typeface="Segoe UI Light" panose="020B0502040204020203" pitchFamily="34" charset="0"/>
              </a:rPr>
            </a:br>
            <a:r>
              <a:rPr lang="en-GB" sz="3599" dirty="0">
                <a:latin typeface="Segoe UI Light" panose="020B0502040204020203" pitchFamily="34" charset="0"/>
              </a:rPr>
              <a:t>Lambdas in C#, Java, C++, …</a:t>
            </a:r>
            <a:br>
              <a:rPr lang="en-GB" sz="3599" dirty="0">
                <a:latin typeface="Segoe UI Light" panose="020B0502040204020203" pitchFamily="34" charset="0"/>
              </a:rPr>
            </a:br>
            <a:r>
              <a:rPr lang="en-GB" sz="3599" dirty="0" err="1">
                <a:latin typeface="Segoe UI Light" panose="020B0502040204020203" pitchFamily="34" charset="0"/>
              </a:rPr>
              <a:t>Async</a:t>
            </a:r>
            <a:r>
              <a:rPr lang="en-GB" sz="3599" dirty="0">
                <a:latin typeface="Segoe UI Light" panose="020B0502040204020203" pitchFamily="34" charset="0"/>
              </a:rPr>
              <a:t> monadic modality in C#, </a:t>
            </a:r>
            <a:r>
              <a:rPr lang="en-GB" sz="3599" dirty="0" err="1">
                <a:latin typeface="Segoe UI Light" panose="020B0502040204020203" pitchFamily="34" charset="0"/>
              </a:rPr>
              <a:t>Javascript</a:t>
            </a:r>
            <a:r>
              <a:rPr lang="en-GB" sz="3599" dirty="0">
                <a:latin typeface="Segoe UI Light" panose="020B0502040204020203" pitchFamily="34" charset="0"/>
              </a:rPr>
              <a:t>, PHP (Hack), …</a:t>
            </a:r>
            <a:br>
              <a:rPr lang="en-GB" sz="3599" dirty="0">
                <a:latin typeface="Segoe UI Light" panose="020B0502040204020203" pitchFamily="34" charset="0"/>
              </a:rPr>
            </a:br>
            <a:r>
              <a:rPr lang="en-GB" sz="3599" dirty="0">
                <a:latin typeface="Segoe UI Light" panose="020B0502040204020203" pitchFamily="34" charset="0"/>
              </a:rPr>
              <a:t>Function types in C#, </a:t>
            </a:r>
            <a:r>
              <a:rPr lang="en-GB" sz="3599" dirty="0" err="1">
                <a:latin typeface="Segoe UI Light" panose="020B0502040204020203" pitchFamily="34" charset="0"/>
              </a:rPr>
              <a:t>TypeScript</a:t>
            </a:r>
            <a:r>
              <a:rPr lang="en-GB" sz="3599" dirty="0">
                <a:latin typeface="Segoe UI Light" panose="020B0502040204020203" pitchFamily="34" charset="0"/>
              </a:rPr>
              <a:t>, …</a:t>
            </a:r>
            <a:br>
              <a:rPr lang="en-GB" sz="3599" dirty="0">
                <a:latin typeface="Segoe UI Light" panose="020B0502040204020203" pitchFamily="34" charset="0"/>
              </a:rPr>
            </a:br>
            <a:r>
              <a:rPr lang="en-GB" sz="3599" dirty="0">
                <a:latin typeface="Segoe UI Light" panose="020B0502040204020203" pitchFamily="34" charset="0"/>
              </a:rPr>
              <a:t>Generics in C#, Java, Visual Basic, …</a:t>
            </a:r>
            <a:br>
              <a:rPr lang="en-GB" sz="3599" dirty="0">
                <a:latin typeface="Segoe UI Light" panose="020B0502040204020203" pitchFamily="34" charset="0"/>
              </a:rPr>
            </a:br>
            <a:r>
              <a:rPr lang="en-GB" sz="3599" dirty="0">
                <a:latin typeface="Segoe UI Light" panose="020B0502040204020203" pitchFamily="34" charset="0"/>
              </a:rPr>
              <a:t>…</a:t>
            </a:r>
          </a:p>
        </p:txBody>
      </p:sp>
    </p:spTree>
    <p:extLst>
      <p:ext uri="{BB962C8B-B14F-4D97-AF65-F5344CB8AC3E}">
        <p14:creationId xmlns:p14="http://schemas.microsoft.com/office/powerpoint/2010/main" val="1090912863"/>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216" y="812834"/>
            <a:ext cx="11169050" cy="4320157"/>
          </a:xfrm>
        </p:spPr>
        <p:txBody>
          <a:bodyPr/>
          <a:lstStyle/>
          <a:p>
            <a:r>
              <a:rPr lang="en-GB" sz="4799" dirty="0">
                <a:latin typeface="Segoe UI Light" panose="020B0502040204020203" pitchFamily="34" charset="0"/>
              </a:rPr>
              <a:t>… except where it hasn’t</a:t>
            </a:r>
            <a:br>
              <a:rPr lang="en-GB" sz="4799" dirty="0">
                <a:latin typeface="Segoe UI Light" panose="020B0502040204020203" pitchFamily="34" charset="0"/>
              </a:rPr>
            </a:br>
            <a:r>
              <a:rPr lang="en-GB" sz="4799" dirty="0">
                <a:latin typeface="Segoe UI Light" panose="020B0502040204020203" pitchFamily="34" charset="0"/>
              </a:rPr>
              <a:t/>
            </a:r>
            <a:br>
              <a:rPr lang="en-GB" sz="4799" dirty="0">
                <a:latin typeface="Segoe UI Light" panose="020B0502040204020203" pitchFamily="34" charset="0"/>
              </a:rPr>
            </a:br>
            <a:r>
              <a:rPr lang="en-GB" sz="3599" dirty="0">
                <a:latin typeface="Segoe UI Light" panose="020B0502040204020203" pitchFamily="34" charset="0"/>
              </a:rPr>
              <a:t>Inheritance everywhere!!!</a:t>
            </a:r>
            <a:br>
              <a:rPr lang="en-GB" sz="3599" dirty="0">
                <a:latin typeface="Segoe UI Light" panose="020B0502040204020203" pitchFamily="34" charset="0"/>
              </a:rPr>
            </a:br>
            <a:r>
              <a:rPr lang="en-GB" sz="3599" dirty="0">
                <a:latin typeface="Segoe UI Light" panose="020B0502040204020203" pitchFamily="34" charset="0"/>
              </a:rPr>
              <a:t/>
            </a:r>
            <a:br>
              <a:rPr lang="en-GB" sz="3599" dirty="0">
                <a:latin typeface="Segoe UI Light" panose="020B0502040204020203" pitchFamily="34" charset="0"/>
              </a:rPr>
            </a:br>
            <a:r>
              <a:rPr lang="en-GB" sz="3599" dirty="0">
                <a:latin typeface="Segoe UI Light" panose="020B0502040204020203" pitchFamily="34" charset="0"/>
              </a:rPr>
              <a:t>Nulls everywhere!!!</a:t>
            </a:r>
            <a:br>
              <a:rPr lang="en-GB" sz="3599" dirty="0">
                <a:latin typeface="Segoe UI Light" panose="020B0502040204020203" pitchFamily="34" charset="0"/>
              </a:rPr>
            </a:br>
            <a:r>
              <a:rPr lang="en-GB" sz="3599" dirty="0">
                <a:latin typeface="Segoe UI Light" panose="020B0502040204020203" pitchFamily="34" charset="0"/>
              </a:rPr>
              <a:t/>
            </a:r>
            <a:br>
              <a:rPr lang="en-GB" sz="3599" dirty="0">
                <a:latin typeface="Segoe UI Light" panose="020B0502040204020203" pitchFamily="34" charset="0"/>
              </a:rPr>
            </a:br>
            <a:r>
              <a:rPr lang="en-GB" sz="3599" b="1" dirty="0" smtClean="0">
                <a:latin typeface="Segoe UI Light" panose="020B0502040204020203" pitchFamily="34" charset="0"/>
              </a:rPr>
              <a:t>Circularities </a:t>
            </a:r>
            <a:r>
              <a:rPr lang="en-GB" sz="3599" b="1" dirty="0">
                <a:latin typeface="Segoe UI Light" panose="020B0502040204020203" pitchFamily="34" charset="0"/>
              </a:rPr>
              <a:t>everywhere!!!!</a:t>
            </a:r>
            <a:br>
              <a:rPr lang="en-GB" sz="3599" b="1" dirty="0">
                <a:latin typeface="Segoe UI Light" panose="020B0502040204020203" pitchFamily="34" charset="0"/>
              </a:rPr>
            </a:br>
            <a:endParaRPr lang="en-GB" sz="3599" b="1" dirty="0">
              <a:latin typeface="Segoe UI Light" panose="020B0502040204020203" pitchFamily="34" charset="0"/>
            </a:endParaRPr>
          </a:p>
        </p:txBody>
      </p:sp>
    </p:spTree>
    <p:extLst>
      <p:ext uri="{BB962C8B-B14F-4D97-AF65-F5344CB8AC3E}">
        <p14:creationId xmlns:p14="http://schemas.microsoft.com/office/powerpoint/2010/main" val="1496277987"/>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716" y="228601"/>
            <a:ext cx="11144982" cy="623104"/>
          </a:xfrm>
        </p:spPr>
        <p:txBody>
          <a:bodyPr/>
          <a:lstStyle/>
          <a:p>
            <a:pPr algn="l"/>
            <a:r>
              <a:rPr lang="en-GB" dirty="0" smtClean="0">
                <a:latin typeface="Segoe UI Light" panose="020B0502040204020203" pitchFamily="34" charset="0"/>
                <a:cs typeface="Segoe UI Light" panose="020B0502040204020203" pitchFamily="34" charset="0"/>
              </a:rPr>
              <a:t>Unnecessary Circularities are Evil</a:t>
            </a:r>
            <a:endParaRPr lang="en-GB" sz="4799" dirty="0">
              <a:latin typeface="Segoe UI Light" panose="020B0502040204020203" pitchFamily="34" charset="0"/>
              <a:cs typeface="Segoe UI Light" panose="020B0502040204020203" pitchFamily="34" charset="0"/>
            </a:endParaRPr>
          </a:p>
        </p:txBody>
      </p:sp>
      <p:sp>
        <p:nvSpPr>
          <p:cNvPr id="5" name="Text Placeholder 4"/>
          <p:cNvSpPr>
            <a:spLocks noGrp="1"/>
          </p:cNvSpPr>
          <p:nvPr>
            <p:ph type="body" idx="1"/>
          </p:nvPr>
        </p:nvSpPr>
        <p:spPr>
          <a:xfrm>
            <a:off x="522718" y="1447864"/>
            <a:ext cx="11144980" cy="5120217"/>
          </a:xfrm>
        </p:spPr>
        <p:txBody>
          <a:bodyPr/>
          <a:lstStyle/>
          <a:p>
            <a:endParaRPr lang="en-GB" sz="3199" dirty="0">
              <a:latin typeface="Segoe UI Light" panose="020B0502040204020203" pitchFamily="34" charset="0"/>
              <a:cs typeface="Segoe UI Light" panose="020B0502040204020203" pitchFamily="34" charset="0"/>
            </a:endParaRPr>
          </a:p>
          <a:p>
            <a:endParaRPr lang="en-GB" sz="3199" dirty="0">
              <a:latin typeface="Segoe UI Light" panose="020B0502040204020203" pitchFamily="34" charset="0"/>
              <a:cs typeface="Segoe UI Light" panose="020B0502040204020203" pitchFamily="34" charset="0"/>
            </a:endParaRPr>
          </a:p>
          <a:p>
            <a:endParaRPr lang="en-GB" sz="3199" dirty="0">
              <a:latin typeface="Segoe UI Light" panose="020B0502040204020203" pitchFamily="34" charset="0"/>
              <a:cs typeface="Segoe UI Light" panose="020B0502040204020203" pitchFamily="34" charset="0"/>
            </a:endParaRPr>
          </a:p>
          <a:p>
            <a:endParaRPr lang="en-GB" sz="3199" dirty="0">
              <a:latin typeface="Segoe UI Light" panose="020B0502040204020203" pitchFamily="34" charset="0"/>
              <a:cs typeface="Segoe UI Light" panose="020B0502040204020203" pitchFamily="34" charset="0"/>
            </a:endParaRPr>
          </a:p>
          <a:p>
            <a:endParaRPr lang="en-GB" sz="3199" dirty="0">
              <a:latin typeface="Segoe UI Light" panose="020B0502040204020203" pitchFamily="34" charset="0"/>
              <a:cs typeface="Segoe UI Light" panose="020B0502040204020203" pitchFamily="34" charset="0"/>
            </a:endParaRPr>
          </a:p>
          <a:p>
            <a:endParaRPr lang="en-GB" sz="3199" dirty="0">
              <a:latin typeface="Segoe UI Light" panose="020B0502040204020203" pitchFamily="34" charset="0"/>
              <a:cs typeface="Segoe UI Light" panose="020B0502040204020203" pitchFamily="34" charset="0"/>
            </a:endParaRPr>
          </a:p>
          <a:p>
            <a:endParaRPr lang="en-GB" sz="3199" dirty="0">
              <a:latin typeface="Segoe UI Light" panose="020B0502040204020203" pitchFamily="34" charset="0"/>
              <a:cs typeface="Segoe UI Light" panose="020B0502040204020203" pitchFamily="34" charset="0"/>
            </a:endParaRPr>
          </a:p>
          <a:p>
            <a:pPr marL="0" indent="0">
              <a:buNone/>
            </a:pPr>
            <a:r>
              <a:rPr lang="en-GB" sz="3199" dirty="0">
                <a:latin typeface="Segoe UI Light" panose="020B0502040204020203" pitchFamily="34" charset="0"/>
                <a:cs typeface="Segoe UI Light" panose="020B0502040204020203" pitchFamily="34" charset="0"/>
              </a:rPr>
              <a:t>To the functional programmer, it is “obvious” that our software methodology should help minimize and reduce cyclic dependencies in program structure.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9030" y="1344891"/>
            <a:ext cx="4381760" cy="313790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6450" y="1609868"/>
            <a:ext cx="4389198" cy="2872929"/>
          </a:xfrm>
          <a:prstGeom prst="rect">
            <a:avLst/>
          </a:prstGeom>
        </p:spPr>
      </p:pic>
    </p:spTree>
    <p:extLst>
      <p:ext uri="{BB962C8B-B14F-4D97-AF65-F5344CB8AC3E}">
        <p14:creationId xmlns:p14="http://schemas.microsoft.com/office/powerpoint/2010/main" val="2658417694"/>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716" y="228601"/>
            <a:ext cx="11144982" cy="623104"/>
          </a:xfrm>
        </p:spPr>
        <p:txBody>
          <a:bodyPr/>
          <a:lstStyle/>
          <a:p>
            <a:pPr algn="l"/>
            <a:r>
              <a:rPr lang="en-GB" dirty="0" smtClean="0">
                <a:latin typeface="Segoe UI Light" panose="020B0502040204020203" pitchFamily="34" charset="0"/>
                <a:cs typeface="Segoe UI Light" panose="020B0502040204020203" pitchFamily="34" charset="0"/>
              </a:rPr>
              <a:t>The C# approach to circularity</a:t>
            </a:r>
            <a:endParaRPr lang="en-GB" sz="4799" dirty="0">
              <a:latin typeface="Segoe UI Light" panose="020B0502040204020203" pitchFamily="34" charset="0"/>
              <a:cs typeface="Segoe UI Light" panose="020B0502040204020203" pitchFamily="34" charset="0"/>
            </a:endParaRPr>
          </a:p>
        </p:txBody>
      </p:sp>
      <p:sp>
        <p:nvSpPr>
          <p:cNvPr id="5" name="Text Placeholder 4"/>
          <p:cNvSpPr>
            <a:spLocks noGrp="1"/>
          </p:cNvSpPr>
          <p:nvPr>
            <p:ph type="body" idx="1"/>
          </p:nvPr>
        </p:nvSpPr>
        <p:spPr>
          <a:xfrm>
            <a:off x="522718" y="1447865"/>
            <a:ext cx="11144980" cy="2609304"/>
          </a:xfrm>
        </p:spPr>
        <p:txBody>
          <a:bodyPr/>
          <a:lstStyle/>
          <a:p>
            <a:pPr marL="0" indent="0">
              <a:buNone/>
            </a:pPr>
            <a:r>
              <a:rPr lang="en-GB" sz="3199" dirty="0">
                <a:latin typeface="Segoe UI Light" panose="020B0502040204020203" pitchFamily="34" charset="0"/>
                <a:cs typeface="Segoe UI Light" panose="020B0502040204020203" pitchFamily="34" charset="0"/>
              </a:rPr>
              <a:t>All files in an “assembly” are mutually referential </a:t>
            </a:r>
          </a:p>
          <a:p>
            <a:endParaRPr lang="en-GB" sz="3199" dirty="0">
              <a:latin typeface="Segoe UI Light" panose="020B0502040204020203" pitchFamily="34" charset="0"/>
              <a:cs typeface="Segoe UI Light" panose="020B0502040204020203" pitchFamily="34" charset="0"/>
            </a:endParaRPr>
          </a:p>
          <a:p>
            <a:pPr marL="0" indent="0">
              <a:buNone/>
            </a:pPr>
            <a:r>
              <a:rPr lang="en-GB" sz="3199" dirty="0">
                <a:latin typeface="Segoe UI Light" panose="020B0502040204020203" pitchFamily="34" charset="0"/>
                <a:cs typeface="Segoe UI Light" panose="020B0502040204020203" pitchFamily="34" charset="0"/>
              </a:rPr>
              <a:t>Arbitrary circularity </a:t>
            </a:r>
            <a:r>
              <a:rPr lang="en-GB" sz="3199" dirty="0" smtClean="0">
                <a:latin typeface="Segoe UI Light" panose="020B0502040204020203" pitchFamily="34" charset="0"/>
                <a:cs typeface="Segoe UI Light" panose="020B0502040204020203" pitchFamily="34" charset="0"/>
              </a:rPr>
              <a:t>between </a:t>
            </a:r>
            <a:r>
              <a:rPr lang="en-GB" sz="3199" dirty="0">
                <a:latin typeface="Segoe UI Light" panose="020B0502040204020203" pitchFamily="34" charset="0"/>
                <a:cs typeface="Segoe UI Light" panose="020B0502040204020203" pitchFamily="34" charset="0"/>
              </a:rPr>
              <a:t>“internal” items in an assembly</a:t>
            </a:r>
          </a:p>
          <a:p>
            <a:pPr marL="0" indent="0">
              <a:buNone/>
            </a:pPr>
            <a:endParaRPr lang="en-GB" sz="3199" dirty="0">
              <a:latin typeface="Segoe UI Light" panose="020B0502040204020203" pitchFamily="34" charset="0"/>
              <a:cs typeface="Segoe UI Light" panose="020B0502040204020203" pitchFamily="34" charset="0"/>
            </a:endParaRPr>
          </a:p>
          <a:p>
            <a:pPr marL="0" indent="0">
              <a:buNone/>
            </a:pPr>
            <a:r>
              <a:rPr lang="en-GB" sz="3199" dirty="0">
                <a:latin typeface="Segoe UI Light" panose="020B0502040204020203" pitchFamily="34" charset="0"/>
                <a:cs typeface="Segoe UI Light" panose="020B0502040204020203" pitchFamily="34" charset="0"/>
              </a:rPr>
              <a:t>Mutually recursive “assemblies” are possible if you try hard</a:t>
            </a:r>
          </a:p>
        </p:txBody>
      </p:sp>
    </p:spTree>
    <p:extLst>
      <p:ext uri="{BB962C8B-B14F-4D97-AF65-F5344CB8AC3E}">
        <p14:creationId xmlns:p14="http://schemas.microsoft.com/office/powerpoint/2010/main" val="1150869515"/>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716" y="228601"/>
            <a:ext cx="11144982" cy="623104"/>
          </a:xfrm>
        </p:spPr>
        <p:txBody>
          <a:bodyPr/>
          <a:lstStyle/>
          <a:p>
            <a:pPr algn="l"/>
            <a:r>
              <a:rPr lang="en-GB" dirty="0" smtClean="0">
                <a:latin typeface="Segoe UI Light" panose="020B0502040204020203" pitchFamily="34" charset="0"/>
                <a:cs typeface="Segoe UI Light" panose="020B0502040204020203" pitchFamily="34" charset="0"/>
              </a:rPr>
              <a:t>The F# approach to circularity</a:t>
            </a:r>
            <a:endParaRPr lang="en-GB" sz="4799" dirty="0">
              <a:latin typeface="Segoe UI Light" panose="020B0502040204020203" pitchFamily="34" charset="0"/>
              <a:cs typeface="Segoe UI Light" panose="020B0502040204020203" pitchFamily="34" charset="0"/>
            </a:endParaRPr>
          </a:p>
        </p:txBody>
      </p:sp>
      <p:sp>
        <p:nvSpPr>
          <p:cNvPr id="5" name="Text Placeholder 4"/>
          <p:cNvSpPr>
            <a:spLocks noGrp="1"/>
          </p:cNvSpPr>
          <p:nvPr>
            <p:ph type="body" idx="1"/>
          </p:nvPr>
        </p:nvSpPr>
        <p:spPr>
          <a:xfrm>
            <a:off x="522718" y="1447865"/>
            <a:ext cx="11144980" cy="2981842"/>
          </a:xfrm>
        </p:spPr>
        <p:txBody>
          <a:bodyPr/>
          <a:lstStyle/>
          <a:p>
            <a:pPr marL="0" indent="0">
              <a:buNone/>
            </a:pPr>
            <a:r>
              <a:rPr lang="en-GB" sz="3199" dirty="0" smtClean="0">
                <a:latin typeface="Segoe UI Light" panose="020B0502040204020203" pitchFamily="34" charset="0"/>
                <a:cs typeface="Segoe UI Light" panose="020B0502040204020203" pitchFamily="34" charset="0"/>
              </a:rPr>
              <a:t>Like Haskell and </a:t>
            </a:r>
            <a:r>
              <a:rPr lang="en-GB" sz="3199" dirty="0" err="1" smtClean="0">
                <a:latin typeface="Segoe UI Light" panose="020B0502040204020203" pitchFamily="34" charset="0"/>
                <a:cs typeface="Segoe UI Light" panose="020B0502040204020203" pitchFamily="34" charset="0"/>
              </a:rPr>
              <a:t>OCaml</a:t>
            </a:r>
            <a:r>
              <a:rPr lang="en-GB" sz="3199" dirty="0" smtClean="0">
                <a:latin typeface="Segoe UI Light" panose="020B0502040204020203" pitchFamily="34" charset="0"/>
                <a:cs typeface="Segoe UI Light" panose="020B0502040204020203" pitchFamily="34" charset="0"/>
              </a:rPr>
              <a:t>, F# has a file ordering</a:t>
            </a:r>
          </a:p>
          <a:p>
            <a:pPr marL="0" indent="0">
              <a:buNone/>
            </a:pPr>
            <a:endParaRPr lang="en-GB" sz="1800" dirty="0" smtClean="0">
              <a:latin typeface="Segoe UI Light" panose="020B0502040204020203" pitchFamily="34" charset="0"/>
              <a:cs typeface="Segoe UI Light" panose="020B0502040204020203" pitchFamily="34" charset="0"/>
            </a:endParaRPr>
          </a:p>
          <a:p>
            <a:pPr marL="0" indent="0">
              <a:buNone/>
            </a:pPr>
            <a:r>
              <a:rPr lang="en-GB" sz="3199" dirty="0" smtClean="0">
                <a:latin typeface="Segoe UI Light" panose="020B0502040204020203" pitchFamily="34" charset="0"/>
                <a:cs typeface="Segoe UI Light" panose="020B0502040204020203" pitchFamily="34" charset="0"/>
              </a:rPr>
              <a:t>F# encourages minimizing dependencies within a file</a:t>
            </a:r>
          </a:p>
          <a:p>
            <a:endParaRPr lang="en-GB" sz="1800" dirty="0" smtClean="0">
              <a:latin typeface="Segoe UI Light" panose="020B0502040204020203" pitchFamily="34" charset="0"/>
              <a:cs typeface="Segoe UI Light" panose="020B0502040204020203" pitchFamily="34" charset="0"/>
            </a:endParaRPr>
          </a:p>
          <a:p>
            <a:pPr marL="0" indent="0">
              <a:buNone/>
            </a:pPr>
            <a:r>
              <a:rPr lang="en-GB" sz="3199" dirty="0" smtClean="0">
                <a:latin typeface="Segoe UI Light" panose="020B0502040204020203" pitchFamily="34" charset="0"/>
                <a:cs typeface="Segoe UI Light" panose="020B0502040204020203" pitchFamily="34" charset="0"/>
              </a:rPr>
              <a:t>Parameterization the preferred technique</a:t>
            </a:r>
          </a:p>
          <a:p>
            <a:pPr marL="0" indent="0">
              <a:buNone/>
            </a:pPr>
            <a:endParaRPr lang="en-GB" sz="1800" dirty="0" smtClean="0">
              <a:latin typeface="Segoe UI Light" panose="020B0502040204020203" pitchFamily="34" charset="0"/>
              <a:cs typeface="Segoe UI Light" panose="020B0502040204020203" pitchFamily="34" charset="0"/>
            </a:endParaRPr>
          </a:p>
          <a:p>
            <a:pPr marL="0" indent="0">
              <a:buNone/>
            </a:pPr>
            <a:r>
              <a:rPr lang="en-GB" sz="3199" dirty="0" smtClean="0">
                <a:latin typeface="Segoe UI Light" panose="020B0502040204020203" pitchFamily="34" charset="0"/>
                <a:cs typeface="Segoe UI Light" panose="020B0502040204020203" pitchFamily="34" charset="0"/>
              </a:rPr>
              <a:t>F# objects support limited forms of circularity when needed</a:t>
            </a:r>
            <a:endParaRPr lang="en-GB" sz="3199"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113073273"/>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716" y="228601"/>
            <a:ext cx="11144982" cy="664643"/>
          </a:xfrm>
        </p:spPr>
        <p:txBody>
          <a:bodyPr/>
          <a:lstStyle/>
          <a:p>
            <a:pPr algn="l"/>
            <a:r>
              <a:rPr lang="en-GB" sz="4799" dirty="0">
                <a:latin typeface="Segoe UI Light" panose="020B0502040204020203" pitchFamily="34" charset="0"/>
                <a:cs typeface="Segoe UI Light" panose="020B0502040204020203" pitchFamily="34" charset="0"/>
              </a:rPr>
              <a:t>Let’s analyse some C# and F# projects</a:t>
            </a:r>
          </a:p>
        </p:txBody>
      </p:sp>
      <p:pic>
        <p:nvPicPr>
          <p:cNvPr id="6" name="Picture 5"/>
          <p:cNvPicPr>
            <a:picLocks noChangeAspect="1"/>
          </p:cNvPicPr>
          <p:nvPr/>
        </p:nvPicPr>
        <p:blipFill>
          <a:blip r:embed="rId2"/>
          <a:stretch>
            <a:fillRect/>
          </a:stretch>
        </p:blipFill>
        <p:spPr>
          <a:xfrm>
            <a:off x="754245" y="1187081"/>
            <a:ext cx="10015139" cy="5063121"/>
          </a:xfrm>
          <a:prstGeom prst="rect">
            <a:avLst/>
          </a:prstGeom>
        </p:spPr>
      </p:pic>
    </p:spTree>
    <p:extLst>
      <p:ext uri="{BB962C8B-B14F-4D97-AF65-F5344CB8AC3E}">
        <p14:creationId xmlns:p14="http://schemas.microsoft.com/office/powerpoint/2010/main" val="2831312168"/>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5722" y="1223888"/>
            <a:ext cx="6106751" cy="3826897"/>
          </a:xfrm>
          <a:prstGeom prst="rect">
            <a:avLst/>
          </a:prstGeom>
        </p:spPr>
      </p:pic>
      <p:sp>
        <p:nvSpPr>
          <p:cNvPr id="5" name="Title 3"/>
          <p:cNvSpPr>
            <a:spLocks noGrp="1"/>
          </p:cNvSpPr>
          <p:nvPr>
            <p:ph type="title"/>
          </p:nvPr>
        </p:nvSpPr>
        <p:spPr>
          <a:xfrm>
            <a:off x="243606" y="326305"/>
            <a:ext cx="11176000" cy="553998"/>
          </a:xfrm>
        </p:spPr>
        <p:txBody>
          <a:bodyPr/>
          <a:lstStyle/>
          <a:p>
            <a:r>
              <a:rPr lang="en-GB" sz="4000" dirty="0" smtClean="0">
                <a:latin typeface="Segoe UI Light" panose="020B0502040204020203" pitchFamily="34" charset="0"/>
              </a:rPr>
              <a:t>Not a new idea…</a:t>
            </a:r>
            <a:endParaRPr lang="en-GB" dirty="0">
              <a:latin typeface="Segoe UI Light" panose="020B0502040204020203" pitchFamily="34" charset="0"/>
            </a:endParaRPr>
          </a:p>
        </p:txBody>
      </p:sp>
    </p:spTree>
    <p:extLst>
      <p:ext uri="{BB962C8B-B14F-4D97-AF65-F5344CB8AC3E}">
        <p14:creationId xmlns:p14="http://schemas.microsoft.com/office/powerpoint/2010/main" val="3512008925"/>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716" y="228601"/>
            <a:ext cx="11144982" cy="664643"/>
          </a:xfrm>
        </p:spPr>
        <p:txBody>
          <a:bodyPr/>
          <a:lstStyle/>
          <a:p>
            <a:pPr algn="l"/>
            <a:r>
              <a:rPr lang="en-GB" sz="4799" dirty="0">
                <a:latin typeface="Segoe UI Light" panose="020B0502040204020203" pitchFamily="34" charset="0"/>
                <a:cs typeface="Segoe UI Light" panose="020B0502040204020203" pitchFamily="34" charset="0"/>
              </a:rPr>
              <a:t>Let’s analyse some C# and F# projects</a:t>
            </a:r>
          </a:p>
        </p:txBody>
      </p:sp>
      <p:pic>
        <p:nvPicPr>
          <p:cNvPr id="3" name="Picture 2"/>
          <p:cNvPicPr>
            <a:picLocks noChangeAspect="1"/>
          </p:cNvPicPr>
          <p:nvPr/>
        </p:nvPicPr>
        <p:blipFill>
          <a:blip r:embed="rId2"/>
          <a:stretch>
            <a:fillRect/>
          </a:stretch>
        </p:blipFill>
        <p:spPr>
          <a:xfrm>
            <a:off x="760320" y="1447866"/>
            <a:ext cx="9654303" cy="4752118"/>
          </a:xfrm>
          <a:prstGeom prst="rect">
            <a:avLst/>
          </a:prstGeom>
        </p:spPr>
      </p:pic>
      <p:pic>
        <p:nvPicPr>
          <p:cNvPr id="4" name="Picture 3"/>
          <p:cNvPicPr>
            <a:picLocks noChangeAspect="1"/>
          </p:cNvPicPr>
          <p:nvPr/>
        </p:nvPicPr>
        <p:blipFill>
          <a:blip r:embed="rId3"/>
          <a:stretch>
            <a:fillRect/>
          </a:stretch>
        </p:blipFill>
        <p:spPr>
          <a:xfrm>
            <a:off x="760320" y="1109249"/>
            <a:ext cx="1333191" cy="342821"/>
          </a:xfrm>
          <a:prstGeom prst="rect">
            <a:avLst/>
          </a:prstGeom>
        </p:spPr>
      </p:pic>
    </p:spTree>
    <p:extLst>
      <p:ext uri="{BB962C8B-B14F-4D97-AF65-F5344CB8AC3E}">
        <p14:creationId xmlns:p14="http://schemas.microsoft.com/office/powerpoint/2010/main" val="2153431402"/>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44406" y="228600"/>
            <a:ext cx="4623292" cy="1163395"/>
          </a:xfrm>
        </p:spPr>
        <p:txBody>
          <a:bodyPr/>
          <a:lstStyle/>
          <a:p>
            <a:r>
              <a:rPr lang="en-GB" sz="2800" dirty="0">
                <a:latin typeface="Segoe UI Light" panose="020B0502040204020203" pitchFamily="34" charset="0"/>
              </a:rPr>
              <a:t>F# code has </a:t>
            </a:r>
            <a:r>
              <a:rPr lang="en-GB" sz="2800" dirty="0" smtClean="0">
                <a:latin typeface="Segoe UI Light" panose="020B0502040204020203" pitchFamily="34" charset="0"/>
              </a:rPr>
              <a:t>fewer top-level dependencies</a:t>
            </a:r>
            <a:r>
              <a:rPr lang="en-GB" sz="2800" dirty="0">
                <a:latin typeface="Segoe UI Light" panose="020B0502040204020203" pitchFamily="34" charset="0"/>
              </a:rPr>
              <a:t/>
            </a:r>
            <a:br>
              <a:rPr lang="en-GB" sz="2800" dirty="0">
                <a:latin typeface="Segoe UI Light" panose="020B0502040204020203" pitchFamily="34" charset="0"/>
              </a:rPr>
            </a:br>
            <a:endParaRPr lang="en-GB" sz="2800" dirty="0">
              <a:latin typeface="Segoe UI Light" panose="020B0502040204020203" pitchFamily="34" charset="0"/>
            </a:endParaRPr>
          </a:p>
        </p:txBody>
      </p:sp>
      <p:pic>
        <p:nvPicPr>
          <p:cNvPr id="4" name="Picture 3"/>
          <p:cNvPicPr>
            <a:picLocks noChangeAspect="1"/>
          </p:cNvPicPr>
          <p:nvPr/>
        </p:nvPicPr>
        <p:blipFill>
          <a:blip r:embed="rId2"/>
          <a:stretch>
            <a:fillRect/>
          </a:stretch>
        </p:blipFill>
        <p:spPr>
          <a:xfrm>
            <a:off x="522716" y="228601"/>
            <a:ext cx="6288136" cy="6723832"/>
          </a:xfrm>
          <a:prstGeom prst="rect">
            <a:avLst/>
          </a:prstGeom>
        </p:spPr>
      </p:pic>
    </p:spTree>
    <p:extLst>
      <p:ext uri="{BB962C8B-B14F-4D97-AF65-F5344CB8AC3E}">
        <p14:creationId xmlns:p14="http://schemas.microsoft.com/office/powerpoint/2010/main" val="2537073111"/>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12901" y="710241"/>
            <a:ext cx="5753581" cy="5241845"/>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6276297" y="710241"/>
            <a:ext cx="5753244" cy="5241845"/>
          </a:xfrm>
          <a:prstGeom prst="rect">
            <a:avLst/>
          </a:prstGeom>
          <a:ln>
            <a:solidFill>
              <a:schemeClr val="accent1"/>
            </a:solidFill>
          </a:ln>
        </p:spPr>
      </p:pic>
    </p:spTree>
    <p:extLst>
      <p:ext uri="{BB962C8B-B14F-4D97-AF65-F5344CB8AC3E}">
        <p14:creationId xmlns:p14="http://schemas.microsoft.com/office/powerpoint/2010/main" val="558588688"/>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33732" y="228600"/>
            <a:ext cx="8898661" cy="6648716"/>
          </a:xfrm>
          <a:prstGeom prst="rect">
            <a:avLst/>
          </a:prstGeom>
        </p:spPr>
      </p:pic>
    </p:spTree>
    <p:extLst>
      <p:ext uri="{BB962C8B-B14F-4D97-AF65-F5344CB8AC3E}">
        <p14:creationId xmlns:p14="http://schemas.microsoft.com/office/powerpoint/2010/main" val="1367018008"/>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32179" y="228601"/>
            <a:ext cx="9483910" cy="6629399"/>
          </a:xfrm>
          <a:prstGeom prst="rect">
            <a:avLst/>
          </a:prstGeom>
        </p:spPr>
      </p:pic>
    </p:spTree>
    <p:extLst>
      <p:ext uri="{BB962C8B-B14F-4D97-AF65-F5344CB8AC3E}">
        <p14:creationId xmlns:p14="http://schemas.microsoft.com/office/powerpoint/2010/main" val="1882735141"/>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7114" y="228600"/>
            <a:ext cx="6203425" cy="6329325"/>
          </a:xfrm>
          <a:prstGeom prst="rect">
            <a:avLst/>
          </a:prstGeom>
        </p:spPr>
      </p:pic>
      <p:sp>
        <p:nvSpPr>
          <p:cNvPr id="5" name="Title 1"/>
          <p:cNvSpPr txBox="1">
            <a:spLocks/>
          </p:cNvSpPr>
          <p:nvPr/>
        </p:nvSpPr>
        <p:spPr>
          <a:xfrm>
            <a:off x="6594134" y="228600"/>
            <a:ext cx="5073564" cy="2326253"/>
          </a:xfrm>
          <a:prstGeom prst="rect">
            <a:avLst/>
          </a:prstGeom>
        </p:spPr>
        <p:txBody>
          <a:bodyPr vert="horz" wrap="square" lIns="0" tIns="0" rIns="0" bIns="0" rtlCol="0" anchor="t">
            <a:spAutoFit/>
          </a:bodyPr>
          <a:lstStyle>
            <a:lvl1pPr algn="l" defTabSz="1108491" rtl="0" eaLnBrk="1" latinLnBrk="0" hangingPunct="1">
              <a:lnSpc>
                <a:spcPct val="90000"/>
              </a:lnSpc>
              <a:spcBef>
                <a:spcPct val="0"/>
              </a:spcBef>
              <a:buNone/>
              <a:defRPr lang="en-US" sz="5500" b="0"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z="2400" dirty="0"/>
              <a:t>Why the difference between C# and F#?</a:t>
            </a:r>
          </a:p>
          <a:p>
            <a:endParaRPr lang="en-GB" sz="2400" dirty="0"/>
          </a:p>
          <a:p>
            <a:r>
              <a:rPr lang="en-GB" sz="2400" dirty="0"/>
              <a:t>In C#, there is nothing stopping you from creating cycles. In fact, you have to make a special effort to avoid them.</a:t>
            </a:r>
          </a:p>
          <a:p>
            <a:endParaRPr lang="en-GB" sz="2400" dirty="0"/>
          </a:p>
          <a:p>
            <a:r>
              <a:rPr lang="en-GB" sz="2400" dirty="0"/>
              <a:t>In F#, you can't easily create cycles at all.</a:t>
            </a:r>
          </a:p>
        </p:txBody>
      </p:sp>
    </p:spTree>
    <p:extLst>
      <p:ext uri="{BB962C8B-B14F-4D97-AF65-F5344CB8AC3E}">
        <p14:creationId xmlns:p14="http://schemas.microsoft.com/office/powerpoint/2010/main" val="3581122264"/>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7589" y="146856"/>
            <a:ext cx="8132184" cy="6896091"/>
          </a:xfrm>
          <a:prstGeom prst="rect">
            <a:avLst/>
          </a:prstGeom>
        </p:spPr>
      </p:pic>
      <p:sp>
        <p:nvSpPr>
          <p:cNvPr id="6" name="TextBox 5"/>
          <p:cNvSpPr txBox="1"/>
          <p:nvPr/>
        </p:nvSpPr>
        <p:spPr>
          <a:xfrm>
            <a:off x="8578736" y="513373"/>
            <a:ext cx="3374322" cy="676980"/>
          </a:xfrm>
          <a:prstGeom prst="rect">
            <a:avLst/>
          </a:prstGeom>
          <a:noFill/>
        </p:spPr>
        <p:txBody>
          <a:bodyPr wrap="none" lIns="0" tIns="0" rIns="0" bIns="0" rtlCol="0">
            <a:spAutoFit/>
          </a:bodyPr>
          <a:lstStyle/>
          <a:p>
            <a:r>
              <a:rPr lang="en-GB" sz="4399" b="1" dirty="0" err="1">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SpecFlow</a:t>
            </a:r>
            <a:r>
              <a:rPr lang="en-GB" sz="4399"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t>
            </a:r>
            <a:r>
              <a:rPr lang="en-GB" sz="4399" b="1"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(C#)</a:t>
            </a:r>
            <a:endParaRPr lang="en-GB" sz="4399"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72050236"/>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0236" y="129606"/>
            <a:ext cx="7954959" cy="6618526"/>
          </a:xfrm>
          <a:prstGeom prst="rect">
            <a:avLst/>
          </a:prstGeom>
        </p:spPr>
      </p:pic>
      <p:sp>
        <p:nvSpPr>
          <p:cNvPr id="5" name="TextBox 4"/>
          <p:cNvSpPr txBox="1"/>
          <p:nvPr/>
        </p:nvSpPr>
        <p:spPr>
          <a:xfrm>
            <a:off x="8610138" y="513373"/>
            <a:ext cx="3061027" cy="676951"/>
          </a:xfrm>
          <a:prstGeom prst="rect">
            <a:avLst/>
          </a:prstGeom>
          <a:noFill/>
        </p:spPr>
        <p:txBody>
          <a:bodyPr wrap="none" lIns="0" tIns="0" rIns="0" bIns="0" rtlCol="0">
            <a:spAutoFit/>
          </a:bodyPr>
          <a:lstStyle/>
          <a:p>
            <a:r>
              <a:rPr lang="en-GB" sz="4399" b="1" dirty="0" err="1">
                <a:gradFill>
                  <a:gsLst>
                    <a:gs pos="0">
                      <a:schemeClr val="tx1"/>
                    </a:gs>
                    <a:gs pos="86000">
                      <a:schemeClr val="tx1"/>
                    </a:gs>
                  </a:gsLst>
                  <a:lin ang="5400000" scaled="0"/>
                </a:gradFill>
                <a:latin typeface="Segoe Light" pitchFamily="34" charset="0"/>
              </a:rPr>
              <a:t>TickFlow</a:t>
            </a:r>
            <a:r>
              <a:rPr lang="en-GB" sz="4399" b="1" dirty="0">
                <a:gradFill>
                  <a:gsLst>
                    <a:gs pos="0">
                      <a:schemeClr val="tx1"/>
                    </a:gs>
                    <a:gs pos="86000">
                      <a:schemeClr val="tx1"/>
                    </a:gs>
                  </a:gsLst>
                  <a:lin ang="5400000" scaled="0"/>
                </a:gradFill>
                <a:latin typeface="Segoe Light" pitchFamily="34" charset="0"/>
              </a:rPr>
              <a:t> (F#)</a:t>
            </a:r>
          </a:p>
        </p:txBody>
      </p:sp>
    </p:spTree>
    <p:extLst>
      <p:ext uri="{BB962C8B-B14F-4D97-AF65-F5344CB8AC3E}">
        <p14:creationId xmlns:p14="http://schemas.microsoft.com/office/powerpoint/2010/main" val="4202187287"/>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82121" y="668585"/>
            <a:ext cx="990427" cy="338476"/>
          </a:xfrm>
          <a:prstGeom prst="rect">
            <a:avLst/>
          </a:prstGeom>
          <a:noFill/>
        </p:spPr>
        <p:txBody>
          <a:bodyPr wrap="none" lIns="0" tIns="0" rIns="0" bIns="0" rtlCol="0">
            <a:spAutoFit/>
          </a:bodyPr>
          <a:lstStyle/>
          <a:p>
            <a:r>
              <a:rPr lang="en-GB" sz="2200" dirty="0" err="1">
                <a:gradFill>
                  <a:gsLst>
                    <a:gs pos="0">
                      <a:schemeClr val="tx1"/>
                    </a:gs>
                    <a:gs pos="86000">
                      <a:schemeClr val="tx1"/>
                    </a:gs>
                  </a:gsLst>
                  <a:lin ang="5400000" scaled="0"/>
                </a:gradFill>
                <a:latin typeface="Segoe Light" pitchFamily="34" charset="0"/>
              </a:rPr>
              <a:t>TickFlow</a:t>
            </a:r>
            <a:endParaRPr lang="en-GB" sz="2200" dirty="0">
              <a:gradFill>
                <a:gsLst>
                  <a:gs pos="0">
                    <a:schemeClr val="tx1"/>
                  </a:gs>
                  <a:gs pos="86000">
                    <a:schemeClr val="tx1"/>
                  </a:gs>
                </a:gsLst>
                <a:lin ang="5400000" scaled="0"/>
              </a:gradFill>
              <a:latin typeface="Segoe Light" pitchFamily="34" charset="0"/>
            </a:endParaRPr>
          </a:p>
        </p:txBody>
      </p:sp>
      <p:pic>
        <p:nvPicPr>
          <p:cNvPr id="4" name="Picture 3"/>
          <p:cNvPicPr>
            <a:picLocks noChangeAspect="1"/>
          </p:cNvPicPr>
          <p:nvPr/>
        </p:nvPicPr>
        <p:blipFill>
          <a:blip r:embed="rId2"/>
          <a:stretch>
            <a:fillRect/>
          </a:stretch>
        </p:blipFill>
        <p:spPr>
          <a:xfrm>
            <a:off x="-279512" y="600730"/>
            <a:ext cx="12751023" cy="5656541"/>
          </a:xfrm>
          <a:prstGeom prst="rect">
            <a:avLst/>
          </a:prstGeom>
        </p:spPr>
      </p:pic>
      <p:sp>
        <p:nvSpPr>
          <p:cNvPr id="6" name="TextBox 5"/>
          <p:cNvSpPr txBox="1"/>
          <p:nvPr/>
        </p:nvSpPr>
        <p:spPr>
          <a:xfrm>
            <a:off x="9282122" y="228601"/>
            <a:ext cx="3198021" cy="338476"/>
          </a:xfrm>
          <a:prstGeom prst="rect">
            <a:avLst/>
          </a:prstGeom>
          <a:noFill/>
        </p:spPr>
        <p:txBody>
          <a:bodyPr wrap="none" lIns="0" tIns="0" rIns="0" bIns="0" rtlCol="0">
            <a:spAutoFit/>
          </a:bodyPr>
          <a:lstStyle/>
          <a:p>
            <a:r>
              <a:rPr lang="en-GB" sz="2200" dirty="0">
                <a:gradFill>
                  <a:gsLst>
                    <a:gs pos="0">
                      <a:schemeClr val="tx1"/>
                    </a:gs>
                    <a:gs pos="86000">
                      <a:schemeClr val="tx1"/>
                    </a:gs>
                  </a:gsLst>
                  <a:lin ang="5400000" scaled="0"/>
                </a:gradFill>
                <a:latin typeface="Segoe Light" pitchFamily="34" charset="0"/>
              </a:rPr>
              <a:t>Microsoft Entity Framework</a:t>
            </a:r>
          </a:p>
        </p:txBody>
      </p:sp>
    </p:spTree>
    <p:extLst>
      <p:ext uri="{BB962C8B-B14F-4D97-AF65-F5344CB8AC3E}">
        <p14:creationId xmlns:p14="http://schemas.microsoft.com/office/powerpoint/2010/main" val="2701896724"/>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5504" y="894701"/>
            <a:ext cx="11169050" cy="3988784"/>
          </a:xfrm>
        </p:spPr>
        <p:txBody>
          <a:bodyPr/>
          <a:lstStyle/>
          <a:p>
            <a:r>
              <a:rPr lang="en-GB" sz="3600" dirty="0">
                <a:latin typeface="Segoe UI Light" panose="020B0502040204020203" pitchFamily="34" charset="0"/>
              </a:rPr>
              <a:t/>
            </a:r>
            <a:br>
              <a:rPr lang="en-GB" sz="3600" dirty="0">
                <a:latin typeface="Segoe UI Light" panose="020B0502040204020203" pitchFamily="34" charset="0"/>
              </a:rPr>
            </a:br>
            <a:r>
              <a:rPr lang="en-GB" sz="3600" dirty="0">
                <a:latin typeface="Segoe UI Light" panose="020B0502040204020203" pitchFamily="34" charset="0"/>
              </a:rPr>
              <a:t>In theory and in practice, unmoderated </a:t>
            </a:r>
            <a:r>
              <a:rPr lang="en-GB" sz="3600" dirty="0" smtClean="0">
                <a:latin typeface="Segoe UI Light" panose="020B0502040204020203" pitchFamily="34" charset="0"/>
              </a:rPr>
              <a:t>intra-component cycles </a:t>
            </a:r>
            <a:r>
              <a:rPr lang="en-GB" sz="3600" dirty="0">
                <a:latin typeface="Segoe UI Light" panose="020B0502040204020203" pitchFamily="34" charset="0"/>
              </a:rPr>
              <a:t>are a disaster</a:t>
            </a:r>
            <a:br>
              <a:rPr lang="en-GB" sz="3600" dirty="0">
                <a:latin typeface="Segoe UI Light" panose="020B0502040204020203" pitchFamily="34" charset="0"/>
              </a:rPr>
            </a:br>
            <a:r>
              <a:rPr lang="en-GB" sz="3600" dirty="0">
                <a:latin typeface="Segoe UI Light" panose="020B0502040204020203" pitchFamily="34" charset="0"/>
              </a:rPr>
              <a:t/>
            </a:r>
            <a:br>
              <a:rPr lang="en-GB" sz="3600" dirty="0">
                <a:latin typeface="Segoe UI Light" panose="020B0502040204020203" pitchFamily="34" charset="0"/>
              </a:rPr>
            </a:br>
            <a:r>
              <a:rPr lang="en-GB" sz="3600" dirty="0">
                <a:latin typeface="Segoe UI Light" panose="020B0502040204020203" pitchFamily="34" charset="0"/>
              </a:rPr>
              <a:t>Language mechanisms that enforce </a:t>
            </a:r>
            <a:r>
              <a:rPr lang="en-GB" sz="3600" dirty="0" err="1" smtClean="0">
                <a:latin typeface="Segoe UI Light" panose="020B0502040204020203" pitchFamily="34" charset="0"/>
              </a:rPr>
              <a:t>acyclicity</a:t>
            </a:r>
            <a:r>
              <a:rPr lang="en-GB" sz="3600" dirty="0" smtClean="0">
                <a:latin typeface="Segoe UI Light" panose="020B0502040204020203" pitchFamily="34" charset="0"/>
              </a:rPr>
              <a:t> are “good”</a:t>
            </a:r>
            <a:br>
              <a:rPr lang="en-GB" sz="3600" dirty="0" smtClean="0">
                <a:latin typeface="Segoe UI Light" panose="020B0502040204020203" pitchFamily="34" charset="0"/>
              </a:rPr>
            </a:br>
            <a:r>
              <a:rPr lang="en-GB" sz="3600" dirty="0">
                <a:latin typeface="Segoe UI Light" panose="020B0502040204020203" pitchFamily="34" charset="0"/>
              </a:rPr>
              <a:t/>
            </a:r>
            <a:br>
              <a:rPr lang="en-GB" sz="3600" dirty="0">
                <a:latin typeface="Segoe UI Light" panose="020B0502040204020203" pitchFamily="34" charset="0"/>
              </a:rPr>
            </a:br>
            <a:r>
              <a:rPr lang="en-GB" sz="3600" dirty="0" smtClean="0">
                <a:latin typeface="Segoe UI Light" panose="020B0502040204020203" pitchFamily="34" charset="0"/>
              </a:rPr>
              <a:t>There are significant unresolved tensions here in the major industrial languages</a:t>
            </a:r>
            <a:endParaRPr lang="en-GB" sz="2400" b="1" dirty="0">
              <a:latin typeface="Segoe UI Light" panose="020B0502040204020203" pitchFamily="34" charset="0"/>
            </a:endParaRPr>
          </a:p>
        </p:txBody>
      </p:sp>
    </p:spTree>
    <p:extLst>
      <p:ext uri="{BB962C8B-B14F-4D97-AF65-F5344CB8AC3E}">
        <p14:creationId xmlns:p14="http://schemas.microsoft.com/office/powerpoint/2010/main" val="2373710994"/>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623248"/>
          </a:xfrm>
        </p:spPr>
        <p:txBody>
          <a:bodyPr/>
          <a:lstStyle/>
          <a:p>
            <a:r>
              <a:rPr lang="en-GB" dirty="0" smtClean="0">
                <a:latin typeface="Segoe UI Light" panose="020B0502040204020203" pitchFamily="34" charset="0"/>
              </a:rPr>
              <a:t>You can of course take this too far </a:t>
            </a:r>
            <a:r>
              <a:rPr lang="en-GB" dirty="0">
                <a:latin typeface="Segoe UI Light" panose="020B0502040204020203" pitchFamily="34" charset="0"/>
                <a:sym typeface="Wingdings" panose="05000000000000000000" pitchFamily="2" charset="2"/>
              </a:rPr>
              <a:t> </a:t>
            </a:r>
            <a:r>
              <a:rPr lang="en-GB" dirty="0" smtClean="0">
                <a:latin typeface="Segoe UI Light" panose="020B0502040204020203" pitchFamily="34" charset="0"/>
                <a:sym typeface="Wingdings" panose="05000000000000000000" pitchFamily="2" charset="2"/>
              </a:rPr>
              <a:t>:)</a:t>
            </a:r>
            <a:endParaRPr lang="en-GB" dirty="0">
              <a:latin typeface="Segoe UI Light" panose="020B0502040204020203" pitchFamily="34" charset="0"/>
            </a:endParaRPr>
          </a:p>
        </p:txBody>
      </p:sp>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814251" y="367026"/>
            <a:ext cx="8458780" cy="5834130"/>
          </a:xfrm>
          <a:prstGeom prst="rect">
            <a:avLst/>
          </a:prstGeom>
          <a:ln>
            <a:solidFill>
              <a:schemeClr val="accent1"/>
            </a:solidFill>
          </a:ln>
        </p:spPr>
      </p:pic>
    </p:spTree>
    <p:extLst>
      <p:ext uri="{BB962C8B-B14F-4D97-AF65-F5344CB8AC3E}">
        <p14:creationId xmlns:p14="http://schemas.microsoft.com/office/powerpoint/2010/main" val="7805023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kern="1200" baseline="0" dirty="0" smtClean="0">
                  <a:latin typeface="Segoe UI Light" panose="020B0502040204020203" pitchFamily="34" charset="0"/>
                </a:rPr>
                <a:t>Pattern Matching</a:t>
              </a:r>
              <a:endParaRPr lang="en-GB" sz="54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kern="1200" baseline="0" dirty="0" smtClean="0">
                  <a:latin typeface="Segoe UI Light" panose="020B0502040204020203" pitchFamily="34" charset="0"/>
                </a:rPr>
                <a:t>Abstraction</a:t>
              </a:r>
              <a:endParaRPr lang="en-GB" sz="54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3202197069"/>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805340" y="831273"/>
            <a:ext cx="6539059" cy="4904295"/>
          </a:xfrm>
          <a:prstGeom prst="rect">
            <a:avLst/>
          </a:prstGeom>
          <a:ln>
            <a:noFill/>
          </a:ln>
        </p:spPr>
      </p:pic>
      <p:pic>
        <p:nvPicPr>
          <p:cNvPr id="3" name="Picture 2"/>
          <p:cNvPicPr>
            <a:picLocks noChangeAspect="1"/>
          </p:cNvPicPr>
          <p:nvPr/>
        </p:nvPicPr>
        <p:blipFill>
          <a:blip r:embed="rId3"/>
          <a:stretch>
            <a:fillRect/>
          </a:stretch>
        </p:blipFill>
        <p:spPr>
          <a:xfrm>
            <a:off x="-23801" y="831273"/>
            <a:ext cx="6539059" cy="4904295"/>
          </a:xfrm>
          <a:prstGeom prst="rect">
            <a:avLst/>
          </a:prstGeom>
          <a:ln>
            <a:noFill/>
          </a:ln>
        </p:spPr>
      </p:pic>
    </p:spTree>
    <p:extLst>
      <p:ext uri="{BB962C8B-B14F-4D97-AF65-F5344CB8AC3E}">
        <p14:creationId xmlns:p14="http://schemas.microsoft.com/office/powerpoint/2010/main" val="3881239069"/>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740189" y="589672"/>
            <a:ext cx="6936722" cy="5202542"/>
          </a:xfrm>
          <a:prstGeom prst="rect">
            <a:avLst/>
          </a:prstGeom>
          <a:ln>
            <a:noFill/>
          </a:ln>
        </p:spPr>
      </p:pic>
      <p:pic>
        <p:nvPicPr>
          <p:cNvPr id="5" name="Picture 4"/>
          <p:cNvPicPr>
            <a:picLocks noChangeAspect="1"/>
          </p:cNvPicPr>
          <p:nvPr/>
        </p:nvPicPr>
        <p:blipFill>
          <a:blip r:embed="rId3"/>
          <a:stretch>
            <a:fillRect/>
          </a:stretch>
        </p:blipFill>
        <p:spPr>
          <a:xfrm>
            <a:off x="-504588" y="589672"/>
            <a:ext cx="6936722" cy="5202542"/>
          </a:xfrm>
          <a:prstGeom prst="rect">
            <a:avLst/>
          </a:prstGeom>
          <a:ln>
            <a:noFill/>
          </a:ln>
        </p:spPr>
      </p:pic>
    </p:spTree>
    <p:extLst>
      <p:ext uri="{BB962C8B-B14F-4D97-AF65-F5344CB8AC3E}">
        <p14:creationId xmlns:p14="http://schemas.microsoft.com/office/powerpoint/2010/main" val="838450010"/>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9149" y="2367141"/>
            <a:ext cx="11169050" cy="1717137"/>
          </a:xfrm>
        </p:spPr>
        <p:txBody>
          <a:bodyPr/>
          <a:lstStyle/>
          <a:p>
            <a:r>
              <a:rPr lang="en-GB" sz="4799" dirty="0" smtClean="0">
                <a:latin typeface="Segoe UI Light" panose="020B0502040204020203" pitchFamily="34" charset="0"/>
              </a:rPr>
              <a:t>Enter F# Active Patterns….</a:t>
            </a:r>
            <a:br>
              <a:rPr lang="en-GB" sz="4799" dirty="0" smtClean="0">
                <a:latin typeface="Segoe UI Light" panose="020B0502040204020203" pitchFamily="34" charset="0"/>
              </a:rPr>
            </a:br>
            <a:r>
              <a:rPr lang="en-GB" sz="4799" dirty="0">
                <a:latin typeface="Segoe UI Light" panose="020B0502040204020203" pitchFamily="34" charset="0"/>
              </a:rPr>
              <a:t/>
            </a:r>
            <a:br>
              <a:rPr lang="en-GB" sz="4799" dirty="0">
                <a:latin typeface="Segoe UI Light" panose="020B0502040204020203" pitchFamily="34" charset="0"/>
              </a:rPr>
            </a:br>
            <a:r>
              <a:rPr lang="en-GB" sz="2400" dirty="0" smtClean="0">
                <a:latin typeface="Segoe UI Light" panose="020B0502040204020203" pitchFamily="34" charset="0"/>
              </a:rPr>
              <a:t>(Similar to Scala extractors, designed at the same time in loose cooperation)</a:t>
            </a:r>
            <a:endParaRPr lang="en-GB" sz="2000" b="1" dirty="0">
              <a:latin typeface="Segoe UI Light" panose="020B0502040204020203" pitchFamily="34" charset="0"/>
            </a:endParaRPr>
          </a:p>
        </p:txBody>
      </p:sp>
    </p:spTree>
    <p:extLst>
      <p:ext uri="{BB962C8B-B14F-4D97-AF65-F5344CB8AC3E}">
        <p14:creationId xmlns:p14="http://schemas.microsoft.com/office/powerpoint/2010/main" val="1921279510"/>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Active Patterns in F#</a:t>
            </a:r>
            <a:endParaRPr lang="en-GB" dirty="0"/>
          </a:p>
        </p:txBody>
      </p:sp>
      <p:sp>
        <p:nvSpPr>
          <p:cNvPr id="3" name="Text Placeholder 2"/>
          <p:cNvSpPr>
            <a:spLocks noGrp="1"/>
          </p:cNvSpPr>
          <p:nvPr>
            <p:ph type="body" idx="1"/>
          </p:nvPr>
        </p:nvSpPr>
        <p:spPr>
          <a:xfrm>
            <a:off x="519250" y="1447865"/>
            <a:ext cx="11151916" cy="457048"/>
          </a:xfrm>
        </p:spPr>
        <p:txBody>
          <a:bodyPr/>
          <a:lstStyle/>
          <a:p>
            <a:endParaRPr lang="en-GB" dirty="0"/>
          </a:p>
        </p:txBody>
      </p:sp>
      <p:sp>
        <p:nvSpPr>
          <p:cNvPr id="4" name="Folded Corner 924687"/>
          <p:cNvSpPr>
            <a:spLocks noChangeArrowheads="1"/>
          </p:cNvSpPr>
          <p:nvPr/>
        </p:nvSpPr>
        <p:spPr bwMode="auto">
          <a:xfrm>
            <a:off x="1809721" y="3365521"/>
            <a:ext cx="7571303" cy="1712297"/>
          </a:xfrm>
          <a:prstGeom prst="foldedCorner">
            <a:avLst>
              <a:gd name="adj" fmla="val 12500"/>
            </a:avLst>
          </a:prstGeom>
          <a:solidFill>
            <a:schemeClr val="accent6">
              <a:lumMod val="20000"/>
              <a:lumOff val="80000"/>
            </a:schemeClr>
          </a:solidFill>
          <a:ln w="15875" algn="ctr">
            <a:solidFill>
              <a:schemeClr val="tx1"/>
            </a:solidFill>
            <a:round/>
            <a:headEnd/>
            <a:tailEnd/>
          </a:ln>
        </p:spPr>
        <p:txBody>
          <a:bodyPr vert="horz" wrap="none" lIns="91440" tIns="45720" rIns="91440" bIns="45720" numCol="1" anchor="ctr" anchorCtr="0" compatLnSpc="1">
            <a:prstTxWarp prst="textNoShape">
              <a:avLst/>
            </a:prstTxWarp>
            <a:spAutoFit/>
          </a:bodyPr>
          <a:lstStyle/>
          <a:p>
            <a:r>
              <a:rPr lang="en-GB" sz="2000" dirty="0">
                <a:solidFill>
                  <a:srgbClr val="0000FF"/>
                </a:solidFill>
                <a:latin typeface="Lucida Console"/>
                <a:ea typeface="Calibri"/>
                <a:cs typeface="Times New Roman"/>
              </a:rPr>
              <a:t>let</a:t>
            </a:r>
            <a:r>
              <a:rPr lang="en-GB" sz="2000" dirty="0">
                <a:latin typeface="Lucida Console"/>
                <a:ea typeface="Calibri"/>
                <a:cs typeface="Times New Roman"/>
              </a:rPr>
              <a:t> </a:t>
            </a:r>
            <a:r>
              <a:rPr lang="en-GB" sz="2000" dirty="0" err="1">
                <a:latin typeface="Lucida Console"/>
                <a:ea typeface="Calibri"/>
                <a:cs typeface="Times New Roman"/>
              </a:rPr>
              <a:t>mulViaRect</a:t>
            </a:r>
            <a:r>
              <a:rPr lang="en-GB" sz="2000" dirty="0">
                <a:latin typeface="Lucida Console"/>
                <a:ea typeface="Calibri"/>
                <a:cs typeface="Times New Roman"/>
              </a:rPr>
              <a:t> c1 c2 = </a:t>
            </a:r>
            <a:endParaRPr lang="en-GB" sz="1200" dirty="0">
              <a:latin typeface="Calibri"/>
              <a:ea typeface="Calibri"/>
              <a:cs typeface="Times New Roman"/>
            </a:endParaRPr>
          </a:p>
          <a:p>
            <a:r>
              <a:rPr lang="en-GB" sz="2000" dirty="0">
                <a:latin typeface="Lucida Console"/>
                <a:ea typeface="Calibri"/>
                <a:cs typeface="Times New Roman"/>
              </a:rPr>
              <a:t>    </a:t>
            </a:r>
            <a:r>
              <a:rPr lang="en-GB" sz="2000" dirty="0">
                <a:solidFill>
                  <a:srgbClr val="0000FF"/>
                </a:solidFill>
                <a:latin typeface="Lucida Console"/>
                <a:ea typeface="Calibri"/>
                <a:cs typeface="Times New Roman"/>
              </a:rPr>
              <a:t>match</a:t>
            </a:r>
            <a:r>
              <a:rPr lang="en-GB" sz="2000" dirty="0">
                <a:latin typeface="Lucida Console"/>
                <a:ea typeface="Calibri"/>
                <a:cs typeface="Times New Roman"/>
              </a:rPr>
              <a:t> c1,c2 </a:t>
            </a:r>
            <a:r>
              <a:rPr lang="en-GB" sz="2000" dirty="0">
                <a:solidFill>
                  <a:srgbClr val="0000FF"/>
                </a:solidFill>
                <a:latin typeface="Lucida Console"/>
                <a:ea typeface="Calibri"/>
                <a:cs typeface="Times New Roman"/>
              </a:rPr>
              <a:t>with</a:t>
            </a:r>
            <a:r>
              <a:rPr lang="en-GB" sz="2000" dirty="0">
                <a:latin typeface="Lucida Console"/>
                <a:ea typeface="Calibri"/>
                <a:cs typeface="Times New Roman"/>
              </a:rPr>
              <a:t> </a:t>
            </a:r>
            <a:endParaRPr lang="en-GB" sz="1200" dirty="0">
              <a:latin typeface="Calibri"/>
              <a:ea typeface="Calibri"/>
              <a:cs typeface="Times New Roman"/>
            </a:endParaRPr>
          </a:p>
          <a:p>
            <a:r>
              <a:rPr lang="en-GB" sz="2000" dirty="0">
                <a:latin typeface="Lucida Console"/>
                <a:ea typeface="Calibri"/>
                <a:cs typeface="Times New Roman"/>
              </a:rPr>
              <a:t>    | </a:t>
            </a:r>
            <a:r>
              <a:rPr lang="en-GB" sz="2000" dirty="0" err="1">
                <a:latin typeface="Lucida Console"/>
                <a:ea typeface="Calibri"/>
                <a:cs typeface="Times New Roman"/>
              </a:rPr>
              <a:t>Rect</a:t>
            </a:r>
            <a:r>
              <a:rPr lang="en-GB" sz="2000" dirty="0">
                <a:latin typeface="Lucida Console"/>
                <a:ea typeface="Calibri"/>
                <a:cs typeface="Times New Roman"/>
              </a:rPr>
              <a:t>(</a:t>
            </a:r>
            <a:r>
              <a:rPr lang="en-GB" sz="2000" dirty="0" err="1">
                <a:latin typeface="Lucida Console"/>
                <a:ea typeface="Calibri"/>
                <a:cs typeface="Times New Roman"/>
              </a:rPr>
              <a:t>ar,ai</a:t>
            </a:r>
            <a:r>
              <a:rPr lang="en-GB" sz="2000" dirty="0">
                <a:latin typeface="Lucida Console"/>
                <a:ea typeface="Calibri"/>
                <a:cs typeface="Times New Roman"/>
              </a:rPr>
              <a:t>), </a:t>
            </a:r>
            <a:r>
              <a:rPr lang="en-GB" sz="2000" dirty="0" err="1">
                <a:latin typeface="Lucida Console"/>
                <a:ea typeface="Calibri"/>
                <a:cs typeface="Times New Roman"/>
              </a:rPr>
              <a:t>Rect</a:t>
            </a:r>
            <a:r>
              <a:rPr lang="en-GB" sz="2000" dirty="0">
                <a:latin typeface="Lucida Console"/>
                <a:ea typeface="Calibri"/>
                <a:cs typeface="Times New Roman"/>
              </a:rPr>
              <a:t>(</a:t>
            </a:r>
            <a:r>
              <a:rPr lang="en-GB" sz="2000" dirty="0" err="1">
                <a:latin typeface="Lucida Console"/>
                <a:ea typeface="Calibri"/>
                <a:cs typeface="Times New Roman"/>
              </a:rPr>
              <a:t>br,bi</a:t>
            </a:r>
            <a:r>
              <a:rPr lang="en-GB" sz="2000" dirty="0">
                <a:latin typeface="Lucida Console"/>
                <a:ea typeface="Calibri"/>
                <a:cs typeface="Times New Roman"/>
              </a:rPr>
              <a:t>) </a:t>
            </a:r>
            <a:r>
              <a:rPr lang="en-GB" sz="2000" dirty="0">
                <a:solidFill>
                  <a:srgbClr val="0000FF"/>
                </a:solidFill>
                <a:latin typeface="Lucida Console"/>
                <a:ea typeface="Calibri"/>
                <a:cs typeface="Times New Roman"/>
              </a:rPr>
              <a:t>-&gt;</a:t>
            </a:r>
            <a:r>
              <a:rPr lang="en-GB" sz="2000" dirty="0">
                <a:latin typeface="Lucida Console"/>
                <a:ea typeface="Calibri"/>
                <a:cs typeface="Times New Roman"/>
              </a:rPr>
              <a:t> </a:t>
            </a:r>
          </a:p>
          <a:p>
            <a:r>
              <a:rPr lang="en-GB" sz="2000" dirty="0">
                <a:latin typeface="Lucida Console"/>
                <a:ea typeface="Calibri"/>
                <a:cs typeface="Times New Roman"/>
              </a:rPr>
              <a:t>        </a:t>
            </a:r>
            <a:r>
              <a:rPr lang="en-GB" sz="2000" dirty="0" err="1">
                <a:latin typeface="Lucida Console"/>
                <a:ea typeface="Calibri"/>
                <a:cs typeface="Times New Roman"/>
              </a:rPr>
              <a:t>CreateRect</a:t>
            </a:r>
            <a:r>
              <a:rPr lang="en-GB" sz="2000" dirty="0">
                <a:latin typeface="Lucida Console"/>
                <a:ea typeface="Calibri"/>
                <a:cs typeface="Times New Roman"/>
              </a:rPr>
              <a:t>(</a:t>
            </a:r>
            <a:r>
              <a:rPr lang="en-GB" sz="2000" dirty="0" err="1">
                <a:latin typeface="Lucida Console"/>
                <a:ea typeface="Calibri"/>
                <a:cs typeface="Times New Roman"/>
              </a:rPr>
              <a:t>ar</a:t>
            </a:r>
            <a:r>
              <a:rPr lang="en-GB" sz="2000" dirty="0">
                <a:latin typeface="Lucida Console"/>
                <a:ea typeface="Calibri"/>
                <a:cs typeface="Times New Roman"/>
              </a:rPr>
              <a:t>*</a:t>
            </a:r>
            <a:r>
              <a:rPr lang="en-GB" sz="2000" dirty="0" err="1">
                <a:latin typeface="Lucida Console"/>
                <a:ea typeface="Calibri"/>
                <a:cs typeface="Times New Roman"/>
              </a:rPr>
              <a:t>br</a:t>
            </a:r>
            <a:r>
              <a:rPr lang="en-GB" sz="2000" dirty="0">
                <a:latin typeface="Lucida Console"/>
                <a:ea typeface="Calibri"/>
                <a:cs typeface="Times New Roman"/>
              </a:rPr>
              <a:t> - </a:t>
            </a:r>
            <a:r>
              <a:rPr lang="en-GB" sz="2000" dirty="0" err="1">
                <a:latin typeface="Lucida Console"/>
                <a:ea typeface="Calibri"/>
                <a:cs typeface="Times New Roman"/>
              </a:rPr>
              <a:t>ai</a:t>
            </a:r>
            <a:r>
              <a:rPr lang="en-GB" sz="2000" dirty="0">
                <a:latin typeface="Lucida Console"/>
                <a:ea typeface="Calibri"/>
                <a:cs typeface="Times New Roman"/>
              </a:rPr>
              <a:t>*bi, </a:t>
            </a:r>
            <a:r>
              <a:rPr lang="en-GB" sz="2000" dirty="0" err="1">
                <a:latin typeface="Lucida Console"/>
                <a:ea typeface="Calibri"/>
                <a:cs typeface="Times New Roman"/>
              </a:rPr>
              <a:t>ai</a:t>
            </a:r>
            <a:r>
              <a:rPr lang="en-GB" sz="2000" dirty="0">
                <a:latin typeface="Lucida Console"/>
                <a:ea typeface="Calibri"/>
                <a:cs typeface="Times New Roman"/>
              </a:rPr>
              <a:t>*</a:t>
            </a:r>
            <a:r>
              <a:rPr lang="en-GB" sz="2000" dirty="0" err="1">
                <a:latin typeface="Lucida Console"/>
                <a:ea typeface="Calibri"/>
                <a:cs typeface="Times New Roman"/>
              </a:rPr>
              <a:t>br</a:t>
            </a:r>
            <a:r>
              <a:rPr lang="en-GB" sz="2000" dirty="0">
                <a:latin typeface="Lucida Console"/>
                <a:ea typeface="Calibri"/>
                <a:cs typeface="Times New Roman"/>
              </a:rPr>
              <a:t> + bi*</a:t>
            </a:r>
            <a:r>
              <a:rPr lang="en-GB" sz="2000" dirty="0" err="1">
                <a:latin typeface="Lucida Console"/>
                <a:ea typeface="Calibri"/>
                <a:cs typeface="Times New Roman"/>
              </a:rPr>
              <a:t>ar</a:t>
            </a:r>
            <a:r>
              <a:rPr lang="en-GB" sz="2000" dirty="0">
                <a:latin typeface="Lucida Console"/>
                <a:ea typeface="Calibri"/>
                <a:cs typeface="Times New Roman"/>
              </a:rPr>
              <a:t>)</a:t>
            </a:r>
            <a:endParaRPr lang="en-GB" sz="1200" dirty="0">
              <a:latin typeface="Calibri"/>
              <a:ea typeface="Calibri"/>
              <a:cs typeface="Times New Roman"/>
            </a:endParaRPr>
          </a:p>
          <a:p>
            <a:endParaRPr lang="en-GB" sz="1200" dirty="0">
              <a:latin typeface="Calibri"/>
              <a:ea typeface="Calibri"/>
              <a:cs typeface="Times New Roman"/>
            </a:endParaRPr>
          </a:p>
        </p:txBody>
      </p:sp>
      <p:sp>
        <p:nvSpPr>
          <p:cNvPr id="8" name="Folded Corner 924687"/>
          <p:cNvSpPr>
            <a:spLocks noChangeArrowheads="1"/>
          </p:cNvSpPr>
          <p:nvPr/>
        </p:nvSpPr>
        <p:spPr bwMode="auto">
          <a:xfrm>
            <a:off x="1809721" y="2089592"/>
            <a:ext cx="8643997" cy="803731"/>
          </a:xfrm>
          <a:prstGeom prst="foldedCorner">
            <a:avLst>
              <a:gd name="adj" fmla="val 12500"/>
            </a:avLst>
          </a:prstGeom>
          <a:solidFill>
            <a:schemeClr val="bg1"/>
          </a:solidFill>
          <a:ln w="15875" algn="ctr">
            <a:solidFill>
              <a:schemeClr val="tx1"/>
            </a:solidFill>
            <a:round/>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r>
              <a:rPr lang="en-GB" sz="2000" dirty="0">
                <a:solidFill>
                  <a:srgbClr val="0000FF"/>
                </a:solidFill>
                <a:latin typeface="Lucida Console"/>
                <a:ea typeface="Calibri"/>
                <a:cs typeface="Times New Roman"/>
              </a:rPr>
              <a:t>let</a:t>
            </a:r>
            <a:r>
              <a:rPr lang="en-GB" sz="2000" dirty="0">
                <a:latin typeface="Lucida Console"/>
                <a:ea typeface="Calibri"/>
                <a:cs typeface="Times New Roman"/>
              </a:rPr>
              <a:t> (|</a:t>
            </a:r>
            <a:r>
              <a:rPr lang="en-GB" sz="2000" dirty="0" err="1">
                <a:latin typeface="Lucida Console"/>
                <a:ea typeface="Calibri"/>
                <a:cs typeface="Times New Roman"/>
              </a:rPr>
              <a:t>Rect</a:t>
            </a:r>
            <a:r>
              <a:rPr lang="en-GB" sz="2000" dirty="0">
                <a:latin typeface="Lucida Console"/>
                <a:ea typeface="Calibri"/>
                <a:cs typeface="Times New Roman"/>
              </a:rPr>
              <a:t>|)  (x:complex) = (</a:t>
            </a:r>
            <a:r>
              <a:rPr lang="en-GB" sz="2000" dirty="0" err="1">
                <a:latin typeface="Lucida Console"/>
                <a:ea typeface="Calibri"/>
                <a:cs typeface="Times New Roman"/>
              </a:rPr>
              <a:t>x.Real</a:t>
            </a:r>
            <a:r>
              <a:rPr lang="en-GB" sz="2000" dirty="0">
                <a:latin typeface="Lucida Console"/>
                <a:ea typeface="Calibri"/>
                <a:cs typeface="Times New Roman"/>
              </a:rPr>
              <a:t>, </a:t>
            </a:r>
            <a:r>
              <a:rPr lang="en-GB" sz="2000" dirty="0" err="1">
                <a:latin typeface="Lucida Console"/>
                <a:ea typeface="Calibri"/>
                <a:cs typeface="Times New Roman"/>
              </a:rPr>
              <a:t>x.Imaginary</a:t>
            </a:r>
            <a:r>
              <a:rPr lang="en-GB" sz="2000" dirty="0">
                <a:latin typeface="Lucida Console"/>
                <a:ea typeface="Calibri"/>
                <a:cs typeface="Times New Roman"/>
              </a:rPr>
              <a:t>)</a:t>
            </a:r>
            <a:endParaRPr lang="en-GB" sz="1200" dirty="0">
              <a:latin typeface="Calibri"/>
              <a:ea typeface="Calibri"/>
              <a:cs typeface="Times New Roman"/>
            </a:endParaRPr>
          </a:p>
          <a:p>
            <a:r>
              <a:rPr lang="en-GB" sz="2000" dirty="0">
                <a:solidFill>
                  <a:srgbClr val="0000FF"/>
                </a:solidFill>
                <a:latin typeface="Lucida Console"/>
                <a:ea typeface="Calibri"/>
                <a:cs typeface="Times New Roman"/>
              </a:rPr>
              <a:t>let</a:t>
            </a:r>
            <a:r>
              <a:rPr lang="en-GB" sz="2000" dirty="0">
                <a:latin typeface="Lucida Console"/>
                <a:ea typeface="Calibri"/>
                <a:cs typeface="Times New Roman"/>
              </a:rPr>
              <a:t> (|Polar|) (x:complex) = (</a:t>
            </a:r>
            <a:r>
              <a:rPr lang="en-GB" sz="2000" dirty="0" err="1">
                <a:latin typeface="Lucida Console"/>
                <a:ea typeface="Calibri"/>
                <a:cs typeface="Times New Roman"/>
              </a:rPr>
              <a:t>x.Magnitude</a:t>
            </a:r>
            <a:r>
              <a:rPr lang="en-GB" sz="2000" dirty="0">
                <a:latin typeface="Lucida Console"/>
                <a:ea typeface="Calibri"/>
                <a:cs typeface="Times New Roman"/>
              </a:rPr>
              <a:t> , </a:t>
            </a:r>
            <a:r>
              <a:rPr lang="en-GB" sz="2000" dirty="0" err="1">
                <a:latin typeface="Lucida Console"/>
                <a:ea typeface="Calibri"/>
                <a:cs typeface="Times New Roman"/>
              </a:rPr>
              <a:t>x.Phase</a:t>
            </a:r>
            <a:r>
              <a:rPr lang="en-GB" sz="2000" dirty="0">
                <a:latin typeface="Lucida Console"/>
                <a:ea typeface="Calibri"/>
                <a:cs typeface="Times New Roman"/>
              </a:rPr>
              <a:t>)</a:t>
            </a:r>
            <a:endParaRPr lang="en-GB" sz="1200" dirty="0">
              <a:latin typeface="Calibri"/>
              <a:ea typeface="Calibri"/>
              <a:cs typeface="Times New Roman"/>
            </a:endParaRPr>
          </a:p>
        </p:txBody>
      </p:sp>
      <p:sp>
        <p:nvSpPr>
          <p:cNvPr id="7" name="TextBox 6"/>
          <p:cNvSpPr txBox="1"/>
          <p:nvPr/>
        </p:nvSpPr>
        <p:spPr>
          <a:xfrm>
            <a:off x="6934741" y="1600200"/>
            <a:ext cx="3518977" cy="369332"/>
          </a:xfrm>
          <a:prstGeom prst="rect">
            <a:avLst/>
          </a:prstGeom>
          <a:noFill/>
        </p:spPr>
        <p:txBody>
          <a:bodyPr wrap="none" rtlCol="0">
            <a:spAutoFit/>
          </a:bodyPr>
          <a:lstStyle/>
          <a:p>
            <a:r>
              <a:rPr lang="en-GB" dirty="0"/>
              <a:t>Two views on  complex numbers</a:t>
            </a:r>
          </a:p>
        </p:txBody>
      </p:sp>
      <p:sp>
        <p:nvSpPr>
          <p:cNvPr id="9" name="Folded Corner 924687"/>
          <p:cNvSpPr>
            <a:spLocks noChangeArrowheads="1"/>
          </p:cNvSpPr>
          <p:nvPr/>
        </p:nvSpPr>
        <p:spPr bwMode="auto">
          <a:xfrm>
            <a:off x="1809720" y="3365521"/>
            <a:ext cx="5878532" cy="1712297"/>
          </a:xfrm>
          <a:prstGeom prst="foldedCorner">
            <a:avLst>
              <a:gd name="adj" fmla="val 12500"/>
            </a:avLst>
          </a:prstGeom>
          <a:solidFill>
            <a:schemeClr val="accent6">
              <a:lumMod val="20000"/>
              <a:lumOff val="80000"/>
            </a:schemeClr>
          </a:solidFill>
          <a:ln w="15875" algn="ctr">
            <a:solidFill>
              <a:schemeClr val="tx1"/>
            </a:solidFill>
            <a:round/>
            <a:headEnd/>
            <a:tailEnd/>
          </a:ln>
          <a:effectLst>
            <a:outerShdw blurRad="50800" dist="38100" dir="2700000" algn="tl" rotWithShape="0">
              <a:prstClr val="black">
                <a:alpha val="40000"/>
              </a:prstClr>
            </a:outerShdw>
          </a:effectLst>
        </p:spPr>
        <p:txBody>
          <a:bodyPr vert="horz" wrap="none" lIns="91440" tIns="45720" rIns="91440" bIns="45720" numCol="1" anchor="ctr" anchorCtr="0" compatLnSpc="1">
            <a:prstTxWarp prst="textNoShape">
              <a:avLst/>
            </a:prstTxWarp>
            <a:spAutoFit/>
          </a:bodyPr>
          <a:lstStyle/>
          <a:p>
            <a:r>
              <a:rPr lang="en-GB" sz="2000" dirty="0">
                <a:solidFill>
                  <a:srgbClr val="0000FF"/>
                </a:solidFill>
                <a:latin typeface="Lucida Console"/>
                <a:ea typeface="Calibri"/>
                <a:cs typeface="Times New Roman"/>
              </a:rPr>
              <a:t>let</a:t>
            </a:r>
            <a:r>
              <a:rPr lang="en-GB" sz="2000" dirty="0">
                <a:latin typeface="Lucida Console"/>
                <a:ea typeface="Calibri"/>
                <a:cs typeface="Times New Roman"/>
              </a:rPr>
              <a:t> </a:t>
            </a:r>
            <a:r>
              <a:rPr lang="en-GB" sz="2000" dirty="0" err="1">
                <a:latin typeface="Lucida Console"/>
                <a:ea typeface="Calibri"/>
                <a:cs typeface="Times New Roman"/>
              </a:rPr>
              <a:t>mulViaPolar</a:t>
            </a:r>
            <a:r>
              <a:rPr lang="en-GB" sz="2000" dirty="0">
                <a:latin typeface="Lucida Console"/>
                <a:ea typeface="Calibri"/>
                <a:cs typeface="Times New Roman"/>
              </a:rPr>
              <a:t> c1 c2 = </a:t>
            </a:r>
            <a:endParaRPr lang="en-GB" sz="1200" dirty="0">
              <a:latin typeface="Calibri"/>
              <a:ea typeface="Calibri"/>
              <a:cs typeface="Times New Roman"/>
            </a:endParaRPr>
          </a:p>
          <a:p>
            <a:r>
              <a:rPr lang="en-GB" sz="2000" dirty="0">
                <a:latin typeface="Lucida Console"/>
                <a:ea typeface="Calibri"/>
                <a:cs typeface="Times New Roman"/>
              </a:rPr>
              <a:t>    </a:t>
            </a:r>
            <a:r>
              <a:rPr lang="en-GB" sz="2000" dirty="0">
                <a:solidFill>
                  <a:srgbClr val="0000FF"/>
                </a:solidFill>
                <a:latin typeface="Lucida Console"/>
                <a:ea typeface="Calibri"/>
                <a:cs typeface="Times New Roman"/>
              </a:rPr>
              <a:t>match</a:t>
            </a:r>
            <a:r>
              <a:rPr lang="en-GB" sz="2000" dirty="0">
                <a:latin typeface="Lucida Console"/>
                <a:ea typeface="Calibri"/>
                <a:cs typeface="Times New Roman"/>
              </a:rPr>
              <a:t> c1,c2 </a:t>
            </a:r>
            <a:r>
              <a:rPr lang="en-GB" sz="2000" dirty="0">
                <a:solidFill>
                  <a:srgbClr val="0000FF"/>
                </a:solidFill>
                <a:latin typeface="Lucida Console"/>
                <a:ea typeface="Calibri"/>
                <a:cs typeface="Times New Roman"/>
              </a:rPr>
              <a:t>with</a:t>
            </a:r>
            <a:r>
              <a:rPr lang="en-GB" sz="2000" dirty="0">
                <a:latin typeface="Lucida Console"/>
                <a:ea typeface="Calibri"/>
                <a:cs typeface="Times New Roman"/>
              </a:rPr>
              <a:t> </a:t>
            </a:r>
            <a:endParaRPr lang="en-GB" sz="1200" dirty="0">
              <a:latin typeface="Calibri"/>
              <a:ea typeface="Calibri"/>
              <a:cs typeface="Times New Roman"/>
            </a:endParaRPr>
          </a:p>
          <a:p>
            <a:r>
              <a:rPr lang="en-GB" sz="2000" dirty="0">
                <a:latin typeface="Lucida Console"/>
                <a:ea typeface="Calibri"/>
                <a:cs typeface="Times New Roman"/>
              </a:rPr>
              <a:t>    | Polar(r1,th1),Polar(r2,th2) </a:t>
            </a:r>
            <a:r>
              <a:rPr lang="en-GB" sz="2000" dirty="0">
                <a:solidFill>
                  <a:srgbClr val="0000FF"/>
                </a:solidFill>
                <a:latin typeface="Lucida Console"/>
                <a:ea typeface="Calibri"/>
                <a:cs typeface="Times New Roman"/>
              </a:rPr>
              <a:t>-&gt;</a:t>
            </a:r>
            <a:r>
              <a:rPr lang="en-GB" sz="2000" dirty="0">
                <a:latin typeface="Lucida Console"/>
                <a:ea typeface="Calibri"/>
                <a:cs typeface="Times New Roman"/>
              </a:rPr>
              <a:t> </a:t>
            </a:r>
          </a:p>
          <a:p>
            <a:r>
              <a:rPr lang="en-GB" sz="2000" dirty="0">
                <a:latin typeface="Lucida Console"/>
                <a:ea typeface="Calibri"/>
                <a:cs typeface="Times New Roman"/>
              </a:rPr>
              <a:t>        </a:t>
            </a:r>
            <a:r>
              <a:rPr lang="en-GB" sz="2000" dirty="0" err="1">
                <a:latin typeface="Lucida Console"/>
                <a:ea typeface="Calibri"/>
                <a:cs typeface="Times New Roman"/>
              </a:rPr>
              <a:t>CreatePolar</a:t>
            </a:r>
            <a:r>
              <a:rPr lang="en-GB" sz="2000" dirty="0">
                <a:latin typeface="Lucida Console"/>
                <a:ea typeface="Calibri"/>
                <a:cs typeface="Times New Roman"/>
              </a:rPr>
              <a:t>(r1*r2, th1+th2)</a:t>
            </a:r>
            <a:endParaRPr lang="en-GB" sz="1200" dirty="0">
              <a:latin typeface="Calibri"/>
              <a:ea typeface="Calibri"/>
              <a:cs typeface="Times New Roman"/>
            </a:endParaRPr>
          </a:p>
          <a:p>
            <a:r>
              <a:rPr lang="en-GB" sz="1200" dirty="0">
                <a:latin typeface="Calibri"/>
                <a:ea typeface="Calibri"/>
                <a:cs typeface="Times New Roman"/>
              </a:rPr>
              <a:t> </a:t>
            </a:r>
          </a:p>
        </p:txBody>
      </p:sp>
      <p:sp>
        <p:nvSpPr>
          <p:cNvPr id="11" name="Folded Corner 924687"/>
          <p:cNvSpPr>
            <a:spLocks noChangeArrowheads="1"/>
          </p:cNvSpPr>
          <p:nvPr/>
        </p:nvSpPr>
        <p:spPr bwMode="auto">
          <a:xfrm>
            <a:off x="1809720" y="3365521"/>
            <a:ext cx="6955750" cy="803731"/>
          </a:xfrm>
          <a:prstGeom prst="foldedCorner">
            <a:avLst>
              <a:gd name="adj" fmla="val 12500"/>
            </a:avLst>
          </a:prstGeom>
          <a:solidFill>
            <a:schemeClr val="accent6">
              <a:lumMod val="20000"/>
              <a:lumOff val="80000"/>
            </a:schemeClr>
          </a:solidFill>
          <a:ln w="15875" algn="ctr">
            <a:solidFill>
              <a:schemeClr val="tx1"/>
            </a:solidFill>
            <a:round/>
            <a:headEnd/>
            <a:tailEnd/>
          </a:ln>
        </p:spPr>
        <p:txBody>
          <a:bodyPr vert="horz" wrap="none" lIns="91440" tIns="45720" rIns="91440" bIns="45720" numCol="1" anchor="ctr" anchorCtr="0" compatLnSpc="1">
            <a:prstTxWarp prst="textNoShape">
              <a:avLst/>
            </a:prstTxWarp>
            <a:spAutoFit/>
          </a:bodyPr>
          <a:lstStyle/>
          <a:p>
            <a:r>
              <a:rPr lang="en-GB" sz="2000" dirty="0">
                <a:solidFill>
                  <a:srgbClr val="0000FF"/>
                </a:solidFill>
                <a:latin typeface="Lucida Console"/>
                <a:ea typeface="Calibri"/>
                <a:cs typeface="Times New Roman"/>
              </a:rPr>
              <a:t>let</a:t>
            </a:r>
            <a:r>
              <a:rPr lang="en-GB" sz="2000" dirty="0">
                <a:latin typeface="Lucida Console"/>
                <a:ea typeface="Calibri"/>
                <a:cs typeface="Times New Roman"/>
              </a:rPr>
              <a:t> </a:t>
            </a:r>
            <a:r>
              <a:rPr lang="en-GB" sz="2000" dirty="0" err="1">
                <a:latin typeface="Lucida Console"/>
                <a:ea typeface="Calibri"/>
                <a:cs typeface="Times New Roman"/>
              </a:rPr>
              <a:t>mulViaRect</a:t>
            </a:r>
            <a:r>
              <a:rPr lang="en-GB" sz="2000" dirty="0">
                <a:latin typeface="Lucida Console"/>
                <a:ea typeface="Calibri"/>
                <a:cs typeface="Times New Roman"/>
              </a:rPr>
              <a:t> (</a:t>
            </a:r>
            <a:r>
              <a:rPr lang="en-GB" sz="2000" dirty="0" err="1">
                <a:latin typeface="Lucida Console"/>
                <a:ea typeface="Calibri"/>
                <a:cs typeface="Times New Roman"/>
              </a:rPr>
              <a:t>Rect</a:t>
            </a:r>
            <a:r>
              <a:rPr lang="en-GB" sz="2000" dirty="0">
                <a:latin typeface="Lucida Console"/>
                <a:ea typeface="Calibri"/>
                <a:cs typeface="Times New Roman"/>
              </a:rPr>
              <a:t>(</a:t>
            </a:r>
            <a:r>
              <a:rPr lang="en-GB" sz="2000" dirty="0" err="1">
                <a:latin typeface="Lucida Console"/>
                <a:ea typeface="Calibri"/>
                <a:cs typeface="Times New Roman"/>
              </a:rPr>
              <a:t>ar,ai</a:t>
            </a:r>
            <a:r>
              <a:rPr lang="en-GB" sz="2000" dirty="0">
                <a:latin typeface="Lucida Console"/>
                <a:ea typeface="Calibri"/>
                <a:cs typeface="Times New Roman"/>
              </a:rPr>
              <a:t>)) (</a:t>
            </a:r>
            <a:r>
              <a:rPr lang="en-GB" sz="2000" dirty="0" err="1">
                <a:latin typeface="Lucida Console"/>
                <a:ea typeface="Calibri"/>
                <a:cs typeface="Times New Roman"/>
              </a:rPr>
              <a:t>Rect</a:t>
            </a:r>
            <a:r>
              <a:rPr lang="en-GB" sz="2000" dirty="0">
                <a:latin typeface="Lucida Console"/>
                <a:ea typeface="Calibri"/>
                <a:cs typeface="Times New Roman"/>
              </a:rPr>
              <a:t>(</a:t>
            </a:r>
            <a:r>
              <a:rPr lang="en-GB" sz="2000" dirty="0" err="1">
                <a:latin typeface="Lucida Console"/>
                <a:ea typeface="Calibri"/>
                <a:cs typeface="Times New Roman"/>
              </a:rPr>
              <a:t>br,bi</a:t>
            </a:r>
            <a:r>
              <a:rPr lang="en-GB" sz="2000" dirty="0">
                <a:latin typeface="Lucida Console"/>
                <a:ea typeface="Calibri"/>
                <a:cs typeface="Times New Roman"/>
              </a:rPr>
              <a:t>)) =</a:t>
            </a:r>
            <a:endParaRPr lang="en-GB" sz="1200" dirty="0">
              <a:latin typeface="Calibri"/>
              <a:ea typeface="Calibri"/>
              <a:cs typeface="Times New Roman"/>
            </a:endParaRPr>
          </a:p>
          <a:p>
            <a:r>
              <a:rPr lang="en-GB" sz="2000" dirty="0">
                <a:latin typeface="Lucida Console"/>
                <a:ea typeface="Calibri"/>
                <a:cs typeface="Times New Roman"/>
              </a:rPr>
              <a:t>    </a:t>
            </a:r>
            <a:r>
              <a:rPr lang="en-GB" sz="2000" dirty="0" err="1">
                <a:latin typeface="Lucida Console"/>
                <a:ea typeface="Calibri"/>
                <a:cs typeface="Times New Roman"/>
              </a:rPr>
              <a:t>CreateRect</a:t>
            </a:r>
            <a:r>
              <a:rPr lang="en-GB" sz="2000" dirty="0">
                <a:latin typeface="Lucida Console"/>
                <a:ea typeface="Calibri"/>
                <a:cs typeface="Times New Roman"/>
              </a:rPr>
              <a:t>(</a:t>
            </a:r>
            <a:r>
              <a:rPr lang="en-GB" sz="2000" dirty="0" err="1">
                <a:latin typeface="Lucida Console"/>
                <a:ea typeface="Calibri"/>
                <a:cs typeface="Times New Roman"/>
              </a:rPr>
              <a:t>ar</a:t>
            </a:r>
            <a:r>
              <a:rPr lang="en-GB" sz="2000" dirty="0">
                <a:latin typeface="Lucida Console"/>
                <a:ea typeface="Calibri"/>
                <a:cs typeface="Times New Roman"/>
              </a:rPr>
              <a:t>*</a:t>
            </a:r>
            <a:r>
              <a:rPr lang="en-GB" sz="2000" dirty="0" err="1">
                <a:latin typeface="Lucida Console"/>
                <a:ea typeface="Calibri"/>
                <a:cs typeface="Times New Roman"/>
              </a:rPr>
              <a:t>br</a:t>
            </a:r>
            <a:r>
              <a:rPr lang="en-GB" sz="2000" dirty="0">
                <a:latin typeface="Lucida Console"/>
                <a:ea typeface="Calibri"/>
                <a:cs typeface="Times New Roman"/>
              </a:rPr>
              <a:t> - </a:t>
            </a:r>
            <a:r>
              <a:rPr lang="en-GB" sz="2000" dirty="0" err="1">
                <a:latin typeface="Lucida Console"/>
                <a:ea typeface="Calibri"/>
                <a:cs typeface="Times New Roman"/>
              </a:rPr>
              <a:t>ai</a:t>
            </a:r>
            <a:r>
              <a:rPr lang="en-GB" sz="2000" dirty="0">
                <a:latin typeface="Lucida Console"/>
                <a:ea typeface="Calibri"/>
                <a:cs typeface="Times New Roman"/>
              </a:rPr>
              <a:t>*bi, </a:t>
            </a:r>
            <a:r>
              <a:rPr lang="en-GB" sz="2000" dirty="0" err="1">
                <a:latin typeface="Lucida Console"/>
                <a:ea typeface="Calibri"/>
                <a:cs typeface="Times New Roman"/>
              </a:rPr>
              <a:t>ai</a:t>
            </a:r>
            <a:r>
              <a:rPr lang="en-GB" sz="2000" dirty="0">
                <a:latin typeface="Lucida Console"/>
                <a:ea typeface="Calibri"/>
                <a:cs typeface="Times New Roman"/>
              </a:rPr>
              <a:t>*</a:t>
            </a:r>
            <a:r>
              <a:rPr lang="en-GB" sz="2000" dirty="0" err="1">
                <a:latin typeface="Lucida Console"/>
                <a:ea typeface="Calibri"/>
                <a:cs typeface="Times New Roman"/>
              </a:rPr>
              <a:t>br</a:t>
            </a:r>
            <a:r>
              <a:rPr lang="en-GB" sz="2000" dirty="0">
                <a:latin typeface="Lucida Console"/>
                <a:ea typeface="Calibri"/>
                <a:cs typeface="Times New Roman"/>
              </a:rPr>
              <a:t> + bi*</a:t>
            </a:r>
            <a:r>
              <a:rPr lang="en-GB" sz="2000" dirty="0" err="1">
                <a:latin typeface="Lucida Console"/>
                <a:ea typeface="Calibri"/>
                <a:cs typeface="Times New Roman"/>
              </a:rPr>
              <a:t>ar</a:t>
            </a:r>
            <a:r>
              <a:rPr lang="en-GB" sz="2000" dirty="0">
                <a:latin typeface="Lucida Console"/>
                <a:ea typeface="Calibri"/>
                <a:cs typeface="Times New Roman"/>
              </a:rPr>
              <a:t>)</a:t>
            </a:r>
            <a:endParaRPr lang="en-GB" sz="1200" dirty="0">
              <a:latin typeface="Calibri"/>
              <a:ea typeface="Calibri"/>
              <a:cs typeface="Times New Roman"/>
            </a:endParaRPr>
          </a:p>
        </p:txBody>
      </p:sp>
      <p:sp>
        <p:nvSpPr>
          <p:cNvPr id="12" name="Folded Corner 924687"/>
          <p:cNvSpPr>
            <a:spLocks noChangeArrowheads="1"/>
          </p:cNvSpPr>
          <p:nvPr/>
        </p:nvSpPr>
        <p:spPr bwMode="auto">
          <a:xfrm>
            <a:off x="1809720" y="3365521"/>
            <a:ext cx="7725192" cy="803731"/>
          </a:xfrm>
          <a:prstGeom prst="foldedCorner">
            <a:avLst>
              <a:gd name="adj" fmla="val 12500"/>
            </a:avLst>
          </a:prstGeom>
          <a:solidFill>
            <a:schemeClr val="accent6">
              <a:lumMod val="20000"/>
              <a:lumOff val="80000"/>
            </a:schemeClr>
          </a:solidFill>
          <a:ln w="15875" algn="ctr">
            <a:solidFill>
              <a:schemeClr val="tx1"/>
            </a:solidFill>
            <a:round/>
            <a:headEnd/>
            <a:tailEnd/>
          </a:ln>
          <a:effectLst>
            <a:outerShdw blurRad="50800" dist="38100" dir="2700000" algn="tl" rotWithShape="0">
              <a:prstClr val="black">
                <a:alpha val="40000"/>
              </a:prstClr>
            </a:outerShdw>
          </a:effectLst>
        </p:spPr>
        <p:txBody>
          <a:bodyPr vert="horz" wrap="none" lIns="91440" tIns="45720" rIns="91440" bIns="45720" numCol="1" anchor="ctr" anchorCtr="0" compatLnSpc="1">
            <a:prstTxWarp prst="textNoShape">
              <a:avLst/>
            </a:prstTxWarp>
            <a:spAutoFit/>
          </a:bodyPr>
          <a:lstStyle/>
          <a:p>
            <a:r>
              <a:rPr lang="en-GB" sz="2000" dirty="0">
                <a:solidFill>
                  <a:srgbClr val="0000FF"/>
                </a:solidFill>
                <a:latin typeface="Lucida Console"/>
                <a:ea typeface="Calibri"/>
                <a:cs typeface="Times New Roman"/>
              </a:rPr>
              <a:t>let</a:t>
            </a:r>
            <a:r>
              <a:rPr lang="en-GB" sz="2000" dirty="0">
                <a:latin typeface="Lucida Console"/>
                <a:ea typeface="Calibri"/>
                <a:cs typeface="Times New Roman"/>
              </a:rPr>
              <a:t> </a:t>
            </a:r>
            <a:r>
              <a:rPr lang="en-GB" sz="2000" dirty="0" err="1">
                <a:latin typeface="Lucida Console"/>
                <a:ea typeface="Calibri"/>
                <a:cs typeface="Times New Roman"/>
              </a:rPr>
              <a:t>mulViaPolar</a:t>
            </a:r>
            <a:r>
              <a:rPr lang="en-GB" sz="2000" dirty="0">
                <a:latin typeface="Lucida Console"/>
                <a:ea typeface="Calibri"/>
                <a:cs typeface="Times New Roman"/>
              </a:rPr>
              <a:t> (Polar(r1,th1)) (Polar(r2,th2)) =</a:t>
            </a:r>
            <a:endParaRPr lang="en-GB" sz="1200" dirty="0">
              <a:latin typeface="Calibri"/>
              <a:ea typeface="Calibri"/>
              <a:cs typeface="Times New Roman"/>
            </a:endParaRPr>
          </a:p>
          <a:p>
            <a:r>
              <a:rPr lang="en-GB" sz="2000" dirty="0">
                <a:latin typeface="Lucida Console"/>
                <a:ea typeface="Calibri"/>
                <a:cs typeface="Times New Roman"/>
              </a:rPr>
              <a:t>    </a:t>
            </a:r>
            <a:r>
              <a:rPr lang="en-GB" sz="2000" dirty="0" err="1">
                <a:latin typeface="Lucida Console"/>
                <a:ea typeface="Calibri"/>
                <a:cs typeface="Times New Roman"/>
              </a:rPr>
              <a:t>CreatePolar</a:t>
            </a:r>
            <a:r>
              <a:rPr lang="en-GB" sz="2000" dirty="0">
                <a:latin typeface="Lucida Console"/>
                <a:ea typeface="Calibri"/>
                <a:cs typeface="Times New Roman"/>
              </a:rPr>
              <a:t>(r1*r2, th1+th2)</a:t>
            </a:r>
            <a:endParaRPr lang="en-GB" sz="1200" dirty="0">
              <a:latin typeface="Calibri"/>
              <a:ea typeface="Calibri"/>
              <a:cs typeface="Times New Roman"/>
            </a:endParaRPr>
          </a:p>
        </p:txBody>
      </p:sp>
      <p:sp>
        <p:nvSpPr>
          <p:cNvPr id="13" name="Isosceles Triangle 12"/>
          <p:cNvSpPr/>
          <p:nvPr/>
        </p:nvSpPr>
        <p:spPr>
          <a:xfrm>
            <a:off x="3121868" y="5061860"/>
            <a:ext cx="1643074" cy="113726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Isosceles Triangle 14"/>
          <p:cNvSpPr/>
          <p:nvPr/>
        </p:nvSpPr>
        <p:spPr>
          <a:xfrm>
            <a:off x="7122396" y="4988899"/>
            <a:ext cx="1643074" cy="1137265"/>
          </a:xfrm>
          <a:prstGeom prst="triangle">
            <a:avLst>
              <a:gd name="adj" fmla="val 50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Arrow Connector 18"/>
          <p:cNvCxnSpPr/>
          <p:nvPr/>
        </p:nvCxnSpPr>
        <p:spPr>
          <a:xfrm flipV="1">
            <a:off x="5584343" y="5639184"/>
            <a:ext cx="900265" cy="4394"/>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1" name="Isosceles Triangle 20"/>
          <p:cNvSpPr/>
          <p:nvPr/>
        </p:nvSpPr>
        <p:spPr>
          <a:xfrm>
            <a:off x="7122396" y="4988899"/>
            <a:ext cx="1643074" cy="1137265"/>
          </a:xfrm>
          <a:prstGeom prst="triangle">
            <a:avLst>
              <a:gd name="adj" fmla="val 50000"/>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ular Callout 22"/>
          <p:cNvSpPr/>
          <p:nvPr/>
        </p:nvSpPr>
        <p:spPr>
          <a:xfrm>
            <a:off x="2421790" y="955973"/>
            <a:ext cx="2343152" cy="923330"/>
          </a:xfrm>
          <a:prstGeom prst="wedgeRectCallout">
            <a:avLst>
              <a:gd name="adj1" fmla="val -21526"/>
              <a:gd name="adj2" fmla="val 72104"/>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GB" dirty="0"/>
              <a:t>These tags are “active recognizer labels”</a:t>
            </a:r>
          </a:p>
        </p:txBody>
      </p:sp>
      <p:sp>
        <p:nvSpPr>
          <p:cNvPr id="24" name="Rectangular Callout 23"/>
          <p:cNvSpPr/>
          <p:nvPr/>
        </p:nvSpPr>
        <p:spPr>
          <a:xfrm>
            <a:off x="5313031" y="955973"/>
            <a:ext cx="2375222" cy="923330"/>
          </a:xfrm>
          <a:prstGeom prst="wedgeRectCallout">
            <a:avLst>
              <a:gd name="adj1" fmla="val -39172"/>
              <a:gd name="adj2" fmla="val 79841"/>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GB" dirty="0"/>
              <a:t>The whole function is an “active recognizer”. </a:t>
            </a:r>
          </a:p>
        </p:txBody>
      </p:sp>
      <p:sp>
        <p:nvSpPr>
          <p:cNvPr id="25" name="Rectangular Callout 24"/>
          <p:cNvSpPr/>
          <p:nvPr/>
        </p:nvSpPr>
        <p:spPr>
          <a:xfrm>
            <a:off x="7122397" y="2719190"/>
            <a:ext cx="3331320" cy="646331"/>
          </a:xfrm>
          <a:prstGeom prst="wedgeRectCallout">
            <a:avLst>
              <a:gd name="adj1" fmla="val -25764"/>
              <a:gd name="adj2" fmla="val 48746"/>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GB" dirty="0"/>
              <a:t>They are just ordinary functions with “banana names”</a:t>
            </a:r>
          </a:p>
        </p:txBody>
      </p:sp>
      <p:sp>
        <p:nvSpPr>
          <p:cNvPr id="26" name="Rectangular Callout 25"/>
          <p:cNvSpPr/>
          <p:nvPr/>
        </p:nvSpPr>
        <p:spPr>
          <a:xfrm>
            <a:off x="7122396" y="3846086"/>
            <a:ext cx="2375222" cy="1200329"/>
          </a:xfrm>
          <a:prstGeom prst="wedgeRectCallout">
            <a:avLst>
              <a:gd name="adj1" fmla="val -45855"/>
              <a:gd name="adj2" fmla="val -60686"/>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GB" dirty="0"/>
              <a:t>The use of active recognizer labels implicitly select and apply the function</a:t>
            </a:r>
          </a:p>
        </p:txBody>
      </p:sp>
      <p:sp>
        <p:nvSpPr>
          <p:cNvPr id="18" name="TextBox 17"/>
          <p:cNvSpPr txBox="1"/>
          <p:nvPr/>
        </p:nvSpPr>
        <p:spPr>
          <a:xfrm>
            <a:off x="5184251" y="5173160"/>
            <a:ext cx="1300356" cy="369332"/>
          </a:xfrm>
          <a:prstGeom prst="rect">
            <a:avLst/>
          </a:prstGeom>
          <a:noFill/>
        </p:spPr>
        <p:txBody>
          <a:bodyPr wrap="none" rtlCol="0">
            <a:spAutoFit/>
          </a:bodyPr>
          <a:lstStyle/>
          <a:p>
            <a:r>
              <a:rPr lang="en-GB" dirty="0">
                <a:latin typeface="Lucida Console"/>
                <a:ea typeface="Calibri"/>
                <a:cs typeface="Times New Roman"/>
              </a:rPr>
              <a:t>(|</a:t>
            </a:r>
            <a:r>
              <a:rPr lang="en-GB" dirty="0" err="1">
                <a:latin typeface="Lucida Console"/>
                <a:ea typeface="Calibri"/>
                <a:cs typeface="Times New Roman"/>
              </a:rPr>
              <a:t>Rect</a:t>
            </a:r>
            <a:r>
              <a:rPr lang="en-GB" dirty="0">
                <a:latin typeface="Lucida Console"/>
                <a:ea typeface="Calibri"/>
                <a:cs typeface="Times New Roman"/>
              </a:rPr>
              <a:t>|)</a:t>
            </a:r>
            <a:endParaRPr lang="en-GB" dirty="0"/>
          </a:p>
        </p:txBody>
      </p:sp>
      <p:sp>
        <p:nvSpPr>
          <p:cNvPr id="20" name="TextBox 19"/>
          <p:cNvSpPr txBox="1"/>
          <p:nvPr/>
        </p:nvSpPr>
        <p:spPr>
          <a:xfrm>
            <a:off x="5184251" y="5173160"/>
            <a:ext cx="1439818" cy="369332"/>
          </a:xfrm>
          <a:prstGeom prst="rect">
            <a:avLst/>
          </a:prstGeom>
          <a:noFill/>
        </p:spPr>
        <p:txBody>
          <a:bodyPr wrap="none" rtlCol="0">
            <a:spAutoFit/>
          </a:bodyPr>
          <a:lstStyle/>
          <a:p>
            <a:r>
              <a:rPr lang="en-GB" dirty="0">
                <a:latin typeface="Lucida Console"/>
                <a:ea typeface="Calibri"/>
                <a:cs typeface="Times New Roman"/>
              </a:rPr>
              <a:t>(|Polar|)</a:t>
            </a:r>
            <a:endParaRPr lang="en-GB" dirty="0"/>
          </a:p>
        </p:txBody>
      </p:sp>
    </p:spTree>
    <p:extLst>
      <p:ext uri="{BB962C8B-B14F-4D97-AF65-F5344CB8AC3E}">
        <p14:creationId xmlns:p14="http://schemas.microsoft.com/office/powerpoint/2010/main" val="28868619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20"/>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P spid="11" grpId="0" animBg="1"/>
      <p:bldP spid="12" grpId="0" animBg="1"/>
      <p:bldP spid="13" grpId="0" animBg="1"/>
      <p:bldP spid="15" grpId="0" animBg="1"/>
      <p:bldP spid="21" grpId="0" animBg="1"/>
      <p:bldP spid="24" grpId="0" animBg="1"/>
      <p:bldP spid="25" grpId="0" animBg="1"/>
      <p:bldP spid="26" grpId="0" animBg="1"/>
      <p:bldP spid="18" grpId="0"/>
      <p:bldP spid="20" grpId="0"/>
      <p:bldP spid="20"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1026" name="Picture 2" descr="http://blogs.msdn.com/cfs-file.ashx/__key/communityserver-blogs-components-weblogfiles/00-00-01-39-71-metablogapi/0842.patterns_5F00_02D74B7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0212" y="1562100"/>
            <a:ext cx="8326858" cy="3273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355905"/>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Box 2"/>
          <p:cNvSpPr txBox="1"/>
          <p:nvPr/>
        </p:nvSpPr>
        <p:spPr>
          <a:xfrm>
            <a:off x="831273" y="360218"/>
            <a:ext cx="10363200" cy="6647974"/>
          </a:xfrm>
          <a:prstGeom prst="rect">
            <a:avLst/>
          </a:prstGeom>
          <a:noFill/>
        </p:spPr>
        <p:txBody>
          <a:bodyPr wrap="square" lIns="0" tIns="0" rIns="0" bIns="0" rtlCol="0">
            <a:spAutoFit/>
          </a:bodyPr>
          <a:lstStyle/>
          <a:p>
            <a:r>
              <a:rPr lang="en-GB" sz="1600" dirty="0">
                <a:solidFill>
                  <a:srgbClr val="0000FF"/>
                </a:solidFill>
                <a:highlight>
                  <a:srgbClr val="FFFFFF"/>
                </a:highlight>
                <a:latin typeface="Consolas" panose="020B0609020204030204" pitchFamily="49" charset="0"/>
              </a:rPr>
              <a:t>module</a:t>
            </a:r>
            <a:r>
              <a:rPr lang="en-GB" sz="1600" dirty="0">
                <a:solidFill>
                  <a:srgbClr val="000000"/>
                </a:solidFill>
                <a:highlight>
                  <a:srgbClr val="FFFFFF"/>
                </a:highlight>
                <a:latin typeface="Consolas" panose="020B0609020204030204" pitchFamily="49" charset="0"/>
              </a:rPr>
              <a:t> </a:t>
            </a:r>
            <a:r>
              <a:rPr lang="en-GB" sz="1600" dirty="0" err="1">
                <a:solidFill>
                  <a:srgbClr val="2B91AF"/>
                </a:solidFill>
                <a:highlight>
                  <a:srgbClr val="FFFFFF"/>
                </a:highlight>
                <a:latin typeface="Consolas" panose="020B0609020204030204" pitchFamily="49" charset="0"/>
              </a:rPr>
              <a:t>BasicPatterns</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(|Value|_|)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Const</a:t>
            </a:r>
            <a:r>
              <a:rPr lang="en-GB" sz="1600" dirty="0">
                <a:solidFill>
                  <a:srgbClr val="000000"/>
                </a:solidFill>
                <a:highlight>
                  <a:srgbClr val="FFFFFF"/>
                </a:highlight>
                <a:latin typeface="Consolas" panose="020B0609020204030204" pitchFamily="49" charset="0"/>
              </a:rPr>
              <a:t>|_|)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TypeLambda</a:t>
            </a:r>
            <a:r>
              <a:rPr lang="en-GB" sz="1600" dirty="0">
                <a:solidFill>
                  <a:srgbClr val="000000"/>
                </a:solidFill>
                <a:highlight>
                  <a:srgbClr val="FFFFFF"/>
                </a:highlight>
                <a:latin typeface="Consolas" panose="020B0609020204030204" pitchFamily="49" charset="0"/>
              </a:rPr>
              <a:t>|_|)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(|Lambda|_|)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(|Application|_|)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IfThenElse</a:t>
            </a:r>
            <a:r>
              <a:rPr lang="en-GB" sz="1600" dirty="0">
                <a:solidFill>
                  <a:srgbClr val="000000"/>
                </a:solidFill>
                <a:highlight>
                  <a:srgbClr val="FFFFFF"/>
                </a:highlight>
                <a:latin typeface="Consolas" panose="020B0609020204030204" pitchFamily="49" charset="0"/>
              </a:rPr>
              <a:t>|_|)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(|Let|_|)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LetRec</a:t>
            </a:r>
            <a:r>
              <a:rPr lang="en-GB" sz="1600" dirty="0">
                <a:solidFill>
                  <a:srgbClr val="000000"/>
                </a:solidFill>
                <a:highlight>
                  <a:srgbClr val="FFFFFF"/>
                </a:highlight>
                <a:latin typeface="Consolas" panose="020B0609020204030204" pitchFamily="49" charset="0"/>
              </a:rPr>
              <a:t>|_|)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NewRecord</a:t>
            </a:r>
            <a:r>
              <a:rPr lang="en-GB" sz="1600" dirty="0">
                <a:solidFill>
                  <a:srgbClr val="000000"/>
                </a:solidFill>
                <a:highlight>
                  <a:srgbClr val="FFFFFF"/>
                </a:highlight>
                <a:latin typeface="Consolas" panose="020B0609020204030204" pitchFamily="49" charset="0"/>
              </a:rPr>
              <a:t>|_|)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NewUnionCase</a:t>
            </a:r>
            <a:r>
              <a:rPr lang="en-GB" sz="1600" dirty="0">
                <a:solidFill>
                  <a:srgbClr val="000000"/>
                </a:solidFill>
                <a:highlight>
                  <a:srgbClr val="FFFFFF"/>
                </a:highlight>
                <a:latin typeface="Consolas" panose="020B0609020204030204" pitchFamily="49" charset="0"/>
              </a:rPr>
              <a:t>|_|)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NewTuple</a:t>
            </a:r>
            <a:r>
              <a:rPr lang="en-GB" sz="1600" dirty="0">
                <a:solidFill>
                  <a:srgbClr val="000000"/>
                </a:solidFill>
                <a:highlight>
                  <a:srgbClr val="FFFFFF"/>
                </a:highlight>
                <a:latin typeface="Consolas" panose="020B0609020204030204" pitchFamily="49" charset="0"/>
              </a:rPr>
              <a:t>|_|)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TupleGet</a:t>
            </a:r>
            <a:r>
              <a:rPr lang="en-GB" sz="1600" dirty="0">
                <a:solidFill>
                  <a:srgbClr val="000000"/>
                </a:solidFill>
                <a:highlight>
                  <a:srgbClr val="FFFFFF"/>
                </a:highlight>
                <a:latin typeface="Consolas" panose="020B0609020204030204" pitchFamily="49" charset="0"/>
              </a:rPr>
              <a:t>|_|)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err="1" smtClean="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2298398088"/>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1273" y="360218"/>
            <a:ext cx="10363200" cy="5539978"/>
          </a:xfrm>
          <a:prstGeom prst="rect">
            <a:avLst/>
          </a:prstGeom>
          <a:noFill/>
        </p:spPr>
        <p:txBody>
          <a:bodyPr wrap="square" lIns="0" tIns="0" rIns="0" bIns="0" rtlCol="0">
            <a:spAutoFit/>
          </a:bodyPr>
          <a:lstStyle/>
          <a:p>
            <a:endParaRPr lang="en-GB" dirty="0">
              <a:solidFill>
                <a:srgbClr val="000000"/>
              </a:solidFill>
              <a:highlight>
                <a:srgbClr val="FFFFFF"/>
              </a:highlight>
              <a:latin typeface="Consolas" panose="020B0609020204030204" pitchFamily="49" charset="0"/>
            </a:endParaRPr>
          </a:p>
          <a:p>
            <a:r>
              <a:rPr lang="en-GB" dirty="0" smtClean="0">
                <a:solidFill>
                  <a:srgbClr val="0000FF"/>
                </a:solidFill>
                <a:highlight>
                  <a:srgbClr val="FFFFFF"/>
                </a:highlight>
                <a:latin typeface="Consolas" panose="020B0609020204030204" pitchFamily="49" charset="0"/>
              </a:rPr>
              <a:t>    let</a:t>
            </a:r>
            <a:r>
              <a:rPr lang="en-GB" dirty="0" smtClean="0">
                <a:solidFill>
                  <a:srgbClr val="000000"/>
                </a:solidFill>
                <a:highlight>
                  <a:srgbClr val="FFFFFF"/>
                </a:highlight>
                <a:latin typeface="Consolas" panose="020B0609020204030204" pitchFamily="49" charset="0"/>
              </a:rPr>
              <a:t> </a:t>
            </a:r>
            <a:r>
              <a:rPr lang="en-GB" dirty="0">
                <a:solidFill>
                  <a:srgbClr val="000000"/>
                </a:solidFill>
                <a:highlight>
                  <a:srgbClr val="FFFFFF"/>
                </a:highlight>
                <a:latin typeface="Consolas" panose="020B0609020204030204" pitchFamily="49" charset="0"/>
              </a:rPr>
              <a:t>(|</a:t>
            </a:r>
            <a:r>
              <a:rPr lang="en-GB" dirty="0" err="1">
                <a:solidFill>
                  <a:srgbClr val="000000"/>
                </a:solidFill>
                <a:highlight>
                  <a:srgbClr val="FFFFFF"/>
                </a:highlight>
                <a:latin typeface="Consolas" panose="020B0609020204030204" pitchFamily="49" charset="0"/>
              </a:rPr>
              <a:t>IdentifierNameSyntax</a:t>
            </a:r>
            <a:r>
              <a:rPr lang="en-GB" dirty="0">
                <a:solidFill>
                  <a:srgbClr val="000000"/>
                </a:solidFill>
                <a:highlight>
                  <a:srgbClr val="FFFFFF"/>
                </a:highlight>
                <a:latin typeface="Consolas" panose="020B0609020204030204" pitchFamily="49" charset="0"/>
              </a:rPr>
              <a:t>|_|) (n: </a:t>
            </a:r>
            <a:r>
              <a:rPr lang="en-GB" dirty="0" err="1">
                <a:solidFill>
                  <a:srgbClr val="000000"/>
                </a:solidFill>
                <a:highlight>
                  <a:srgbClr val="FFFFFF"/>
                </a:highlight>
                <a:latin typeface="Consolas" panose="020B0609020204030204" pitchFamily="49" charset="0"/>
              </a:rPr>
              <a:t>CSharpSyntaxNode</a:t>
            </a:r>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match</a:t>
            </a:r>
            <a:r>
              <a:rPr lang="en-GB" dirty="0">
                <a:solidFill>
                  <a:srgbClr val="000000"/>
                </a:solidFill>
                <a:highlight>
                  <a:srgbClr val="FFFFFF"/>
                </a:highlight>
                <a:latin typeface="Consolas" panose="020B0609020204030204" pitchFamily="49" charset="0"/>
              </a:rPr>
              <a:t> n </a:t>
            </a:r>
            <a:r>
              <a:rPr lang="en-GB" dirty="0">
                <a:solidFill>
                  <a:srgbClr val="0000FF"/>
                </a:solidFill>
                <a:highlight>
                  <a:srgbClr val="FFFFFF"/>
                </a:highlight>
                <a:latin typeface="Consolas" panose="020B0609020204030204" pitchFamily="49" charset="0"/>
              </a:rPr>
              <a:t>with</a:t>
            </a:r>
            <a:endParaRPr lang="en-GB" dirty="0">
              <a:solidFill>
                <a:srgbClr val="000000"/>
              </a:solidFill>
              <a:highlight>
                <a:srgbClr val="FFFFFF"/>
              </a:highlight>
              <a:latin typeface="Consolas" panose="020B0609020204030204" pitchFamily="49" charset="0"/>
            </a:endParaRPr>
          </a:p>
          <a:p>
            <a:r>
              <a:rPr lang="en-GB" dirty="0">
                <a:solidFill>
                  <a:srgbClr val="000000"/>
                </a:solidFill>
                <a:highlight>
                  <a:srgbClr val="FFFFFF"/>
                </a:highlight>
                <a:latin typeface="Consolas" panose="020B0609020204030204" pitchFamily="49" charset="0"/>
              </a:rPr>
              <a:t>        | :? </a:t>
            </a:r>
            <a:r>
              <a:rPr lang="en-GB" dirty="0" err="1">
                <a:solidFill>
                  <a:srgbClr val="000000"/>
                </a:solidFill>
                <a:highlight>
                  <a:srgbClr val="FFFFFF"/>
                </a:highlight>
                <a:latin typeface="Consolas" panose="020B0609020204030204" pitchFamily="49" charset="0"/>
              </a:rPr>
              <a:t>IdentifierNameSyntax</a:t>
            </a:r>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as</a:t>
            </a:r>
            <a:r>
              <a:rPr lang="en-GB" dirty="0">
                <a:solidFill>
                  <a:srgbClr val="000000"/>
                </a:solidFill>
                <a:highlight>
                  <a:srgbClr val="FFFFFF"/>
                </a:highlight>
                <a:latin typeface="Consolas" panose="020B0609020204030204" pitchFamily="49" charset="0"/>
              </a:rPr>
              <a:t> t </a:t>
            </a:r>
            <a:r>
              <a:rPr lang="en-GB" dirty="0">
                <a:solidFill>
                  <a:srgbClr val="0000FF"/>
                </a:solidFill>
                <a:highlight>
                  <a:srgbClr val="FFFFFF"/>
                </a:highlight>
                <a:latin typeface="Consolas" panose="020B0609020204030204" pitchFamily="49" charset="0"/>
              </a:rPr>
              <a:t>-&gt;</a:t>
            </a:r>
            <a:r>
              <a:rPr lang="en-GB" dirty="0">
                <a:solidFill>
                  <a:srgbClr val="000000"/>
                </a:solidFill>
                <a:highlight>
                  <a:srgbClr val="FFFFFF"/>
                </a:highlight>
                <a:latin typeface="Consolas" panose="020B0609020204030204" pitchFamily="49" charset="0"/>
              </a:rPr>
              <a:t> Some(</a:t>
            </a:r>
            <a:r>
              <a:rPr lang="en-GB" dirty="0" err="1">
                <a:solidFill>
                  <a:srgbClr val="000000"/>
                </a:solidFill>
                <a:highlight>
                  <a:srgbClr val="FFFFFF"/>
                </a:highlight>
                <a:latin typeface="Consolas" panose="020B0609020204030204" pitchFamily="49" charset="0"/>
              </a:rPr>
              <a:t>t.CSharpKind</a:t>
            </a:r>
            <a:r>
              <a:rPr lang="en-GB" dirty="0">
                <a:solidFill>
                  <a:srgbClr val="000000"/>
                </a:solidFill>
                <a:highlight>
                  <a:srgbClr val="FFFFFF"/>
                </a:highlight>
                <a:latin typeface="Consolas" panose="020B0609020204030204" pitchFamily="49" charset="0"/>
              </a:rPr>
              <a:t>(), </a:t>
            </a:r>
            <a:r>
              <a:rPr lang="en-GB" dirty="0" err="1">
                <a:solidFill>
                  <a:srgbClr val="000000"/>
                </a:solidFill>
                <a:highlight>
                  <a:srgbClr val="FFFFFF"/>
                </a:highlight>
                <a:latin typeface="Consolas" panose="020B0609020204030204" pitchFamily="49" charset="0"/>
              </a:rPr>
              <a:t>t.Identifier</a:t>
            </a:r>
            <a:r>
              <a:rPr lang="en-GB" dirty="0">
                <a:solidFill>
                  <a:srgbClr val="000000"/>
                </a:solidFill>
                <a:highlight>
                  <a:srgbClr val="FFFFFF"/>
                </a:highlight>
                <a:latin typeface="Consolas" panose="020B0609020204030204" pitchFamily="49" charset="0"/>
              </a:rPr>
              <a:t>)</a:t>
            </a:r>
          </a:p>
          <a:p>
            <a:r>
              <a:rPr lang="en-GB" dirty="0">
                <a:solidFill>
                  <a:srgbClr val="000000"/>
                </a:solidFill>
                <a:highlight>
                  <a:srgbClr val="FFFFFF"/>
                </a:highlight>
                <a:latin typeface="Consolas" panose="020B0609020204030204" pitchFamily="49" charset="0"/>
              </a:rPr>
              <a:t>        | _ </a:t>
            </a:r>
            <a:r>
              <a:rPr lang="en-GB" dirty="0">
                <a:solidFill>
                  <a:srgbClr val="0000FF"/>
                </a:solidFill>
                <a:highlight>
                  <a:srgbClr val="FFFFFF"/>
                </a:highlight>
                <a:latin typeface="Consolas" panose="020B0609020204030204" pitchFamily="49" charset="0"/>
              </a:rPr>
              <a:t>-&gt;</a:t>
            </a:r>
            <a:r>
              <a:rPr lang="en-GB" dirty="0">
                <a:solidFill>
                  <a:srgbClr val="000000"/>
                </a:solidFill>
                <a:highlight>
                  <a:srgbClr val="FFFFFF"/>
                </a:highlight>
                <a:latin typeface="Consolas" panose="020B0609020204030204" pitchFamily="49" charset="0"/>
              </a:rPr>
              <a:t> None</a:t>
            </a:r>
          </a:p>
          <a:p>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let</a:t>
            </a:r>
            <a:r>
              <a:rPr lang="en-GB" dirty="0">
                <a:solidFill>
                  <a:srgbClr val="000000"/>
                </a:solidFill>
                <a:highlight>
                  <a:srgbClr val="FFFFFF"/>
                </a:highlight>
                <a:latin typeface="Consolas" panose="020B0609020204030204" pitchFamily="49" charset="0"/>
              </a:rPr>
              <a:t> (|</a:t>
            </a:r>
            <a:r>
              <a:rPr lang="en-GB" dirty="0" err="1">
                <a:solidFill>
                  <a:srgbClr val="000000"/>
                </a:solidFill>
                <a:highlight>
                  <a:srgbClr val="FFFFFF"/>
                </a:highlight>
                <a:latin typeface="Consolas" panose="020B0609020204030204" pitchFamily="49" charset="0"/>
              </a:rPr>
              <a:t>IdentifierName</a:t>
            </a:r>
            <a:r>
              <a:rPr lang="en-GB" dirty="0">
                <a:solidFill>
                  <a:srgbClr val="000000"/>
                </a:solidFill>
                <a:highlight>
                  <a:srgbClr val="FFFFFF"/>
                </a:highlight>
                <a:latin typeface="Consolas" panose="020B0609020204030204" pitchFamily="49" charset="0"/>
              </a:rPr>
              <a:t>|_|) (n: </a:t>
            </a:r>
            <a:r>
              <a:rPr lang="en-GB" dirty="0" err="1">
                <a:solidFill>
                  <a:srgbClr val="000000"/>
                </a:solidFill>
                <a:highlight>
                  <a:srgbClr val="FFFFFF"/>
                </a:highlight>
                <a:latin typeface="Consolas" panose="020B0609020204030204" pitchFamily="49" charset="0"/>
              </a:rPr>
              <a:t>CSharpSyntaxNode</a:t>
            </a:r>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match</a:t>
            </a:r>
            <a:r>
              <a:rPr lang="en-GB" dirty="0">
                <a:solidFill>
                  <a:srgbClr val="000000"/>
                </a:solidFill>
                <a:highlight>
                  <a:srgbClr val="FFFFFF"/>
                </a:highlight>
                <a:latin typeface="Consolas" panose="020B0609020204030204" pitchFamily="49" charset="0"/>
              </a:rPr>
              <a:t> </a:t>
            </a:r>
            <a:r>
              <a:rPr lang="en-GB" dirty="0" err="1">
                <a:solidFill>
                  <a:srgbClr val="000000"/>
                </a:solidFill>
                <a:highlight>
                  <a:srgbClr val="FFFFFF"/>
                </a:highlight>
                <a:latin typeface="Consolas" panose="020B0609020204030204" pitchFamily="49" charset="0"/>
              </a:rPr>
              <a:t>n.CSharpKind</a:t>
            </a:r>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with</a:t>
            </a:r>
            <a:endParaRPr lang="en-GB" dirty="0">
              <a:solidFill>
                <a:srgbClr val="000000"/>
              </a:solidFill>
              <a:highlight>
                <a:srgbClr val="FFFFFF"/>
              </a:highlight>
              <a:latin typeface="Consolas" panose="020B0609020204030204" pitchFamily="49" charset="0"/>
            </a:endParaRPr>
          </a:p>
          <a:p>
            <a:r>
              <a:rPr lang="en-GB" dirty="0">
                <a:solidFill>
                  <a:srgbClr val="000000"/>
                </a:solidFill>
                <a:highlight>
                  <a:srgbClr val="FFFFFF"/>
                </a:highlight>
                <a:latin typeface="Consolas" panose="020B0609020204030204" pitchFamily="49" charset="0"/>
              </a:rPr>
              <a:t>        | </a:t>
            </a:r>
            <a:r>
              <a:rPr lang="en-GB" dirty="0" err="1">
                <a:solidFill>
                  <a:srgbClr val="000000"/>
                </a:solidFill>
                <a:highlight>
                  <a:srgbClr val="FFFFFF"/>
                </a:highlight>
                <a:latin typeface="Consolas" panose="020B0609020204030204" pitchFamily="49" charset="0"/>
              </a:rPr>
              <a:t>SyntaxKind.IdentifierName</a:t>
            </a:r>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-&gt;</a:t>
            </a:r>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 _ </a:t>
            </a:r>
            <a:r>
              <a:rPr lang="en-GB" dirty="0">
                <a:solidFill>
                  <a:srgbClr val="0000FF"/>
                </a:solidFill>
                <a:highlight>
                  <a:srgbClr val="FFFFFF"/>
                </a:highlight>
                <a:latin typeface="Consolas" panose="020B0609020204030204" pitchFamily="49" charset="0"/>
              </a:rPr>
              <a:t>-&gt;</a:t>
            </a:r>
            <a:r>
              <a:rPr lang="en-GB" dirty="0">
                <a:solidFill>
                  <a:srgbClr val="000000"/>
                </a:solidFill>
                <a:highlight>
                  <a:srgbClr val="FFFFFF"/>
                </a:highlight>
                <a:latin typeface="Consolas" panose="020B0609020204030204" pitchFamily="49" charset="0"/>
              </a:rPr>
              <a:t> None</a:t>
            </a:r>
          </a:p>
          <a:p>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let</a:t>
            </a:r>
            <a:r>
              <a:rPr lang="en-GB" dirty="0">
                <a:solidFill>
                  <a:srgbClr val="000000"/>
                </a:solidFill>
                <a:highlight>
                  <a:srgbClr val="FFFFFF"/>
                </a:highlight>
                <a:latin typeface="Consolas" panose="020B0609020204030204" pitchFamily="49" charset="0"/>
              </a:rPr>
              <a:t> (|</a:t>
            </a:r>
            <a:r>
              <a:rPr lang="en-GB" dirty="0" err="1">
                <a:solidFill>
                  <a:srgbClr val="000000"/>
                </a:solidFill>
                <a:highlight>
                  <a:srgbClr val="FFFFFF"/>
                </a:highlight>
                <a:latin typeface="Consolas" panose="020B0609020204030204" pitchFamily="49" charset="0"/>
              </a:rPr>
              <a:t>QualifiedNameSyntax</a:t>
            </a:r>
            <a:r>
              <a:rPr lang="en-GB" dirty="0">
                <a:solidFill>
                  <a:srgbClr val="000000"/>
                </a:solidFill>
                <a:highlight>
                  <a:srgbClr val="FFFFFF"/>
                </a:highlight>
                <a:latin typeface="Consolas" panose="020B0609020204030204" pitchFamily="49" charset="0"/>
              </a:rPr>
              <a:t>|_|) (n: </a:t>
            </a:r>
            <a:r>
              <a:rPr lang="en-GB" dirty="0" err="1">
                <a:solidFill>
                  <a:srgbClr val="000000"/>
                </a:solidFill>
                <a:highlight>
                  <a:srgbClr val="FFFFFF"/>
                </a:highlight>
                <a:latin typeface="Consolas" panose="020B0609020204030204" pitchFamily="49" charset="0"/>
              </a:rPr>
              <a:t>CSharpSyntaxNode</a:t>
            </a:r>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match</a:t>
            </a:r>
            <a:r>
              <a:rPr lang="en-GB" dirty="0">
                <a:solidFill>
                  <a:srgbClr val="000000"/>
                </a:solidFill>
                <a:highlight>
                  <a:srgbClr val="FFFFFF"/>
                </a:highlight>
                <a:latin typeface="Consolas" panose="020B0609020204030204" pitchFamily="49" charset="0"/>
              </a:rPr>
              <a:t> n </a:t>
            </a:r>
            <a:r>
              <a:rPr lang="en-GB" dirty="0">
                <a:solidFill>
                  <a:srgbClr val="0000FF"/>
                </a:solidFill>
                <a:highlight>
                  <a:srgbClr val="FFFFFF"/>
                </a:highlight>
                <a:latin typeface="Consolas" panose="020B0609020204030204" pitchFamily="49" charset="0"/>
              </a:rPr>
              <a:t>with</a:t>
            </a:r>
            <a:endParaRPr lang="en-GB" dirty="0">
              <a:solidFill>
                <a:srgbClr val="000000"/>
              </a:solidFill>
              <a:highlight>
                <a:srgbClr val="FFFFFF"/>
              </a:highlight>
              <a:latin typeface="Consolas" panose="020B0609020204030204" pitchFamily="49" charset="0"/>
            </a:endParaRPr>
          </a:p>
          <a:p>
            <a:r>
              <a:rPr lang="en-GB" dirty="0">
                <a:solidFill>
                  <a:srgbClr val="000000"/>
                </a:solidFill>
                <a:highlight>
                  <a:srgbClr val="FFFFFF"/>
                </a:highlight>
                <a:latin typeface="Consolas" panose="020B0609020204030204" pitchFamily="49" charset="0"/>
              </a:rPr>
              <a:t>        | :? </a:t>
            </a:r>
            <a:r>
              <a:rPr lang="en-GB" dirty="0" err="1">
                <a:solidFill>
                  <a:srgbClr val="000000"/>
                </a:solidFill>
                <a:highlight>
                  <a:srgbClr val="FFFFFF"/>
                </a:highlight>
                <a:latin typeface="Consolas" panose="020B0609020204030204" pitchFamily="49" charset="0"/>
              </a:rPr>
              <a:t>QualifiedNameSyntax</a:t>
            </a:r>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as</a:t>
            </a:r>
            <a:r>
              <a:rPr lang="en-GB" dirty="0">
                <a:solidFill>
                  <a:srgbClr val="000000"/>
                </a:solidFill>
                <a:highlight>
                  <a:srgbClr val="FFFFFF"/>
                </a:highlight>
                <a:latin typeface="Consolas" panose="020B0609020204030204" pitchFamily="49" charset="0"/>
              </a:rPr>
              <a:t> t </a:t>
            </a:r>
            <a:r>
              <a:rPr lang="en-GB" dirty="0">
                <a:solidFill>
                  <a:srgbClr val="0000FF"/>
                </a:solidFill>
                <a:highlight>
                  <a:srgbClr val="FFFFFF"/>
                </a:highlight>
                <a:latin typeface="Consolas" panose="020B0609020204030204" pitchFamily="49" charset="0"/>
              </a:rPr>
              <a:t>-&gt;</a:t>
            </a:r>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 _ </a:t>
            </a:r>
            <a:r>
              <a:rPr lang="en-GB" dirty="0">
                <a:solidFill>
                  <a:srgbClr val="0000FF"/>
                </a:solidFill>
                <a:highlight>
                  <a:srgbClr val="FFFFFF"/>
                </a:highlight>
                <a:latin typeface="Consolas" panose="020B0609020204030204" pitchFamily="49" charset="0"/>
              </a:rPr>
              <a:t>-&gt;</a:t>
            </a:r>
            <a:r>
              <a:rPr lang="en-GB" dirty="0">
                <a:solidFill>
                  <a:srgbClr val="000000"/>
                </a:solidFill>
                <a:highlight>
                  <a:srgbClr val="FFFFFF"/>
                </a:highlight>
                <a:latin typeface="Consolas" panose="020B0609020204030204" pitchFamily="49" charset="0"/>
              </a:rPr>
              <a:t> None</a:t>
            </a:r>
          </a:p>
          <a:p>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let</a:t>
            </a:r>
            <a:r>
              <a:rPr lang="en-GB" dirty="0">
                <a:solidFill>
                  <a:srgbClr val="000000"/>
                </a:solidFill>
                <a:highlight>
                  <a:srgbClr val="FFFFFF"/>
                </a:highlight>
                <a:latin typeface="Consolas" panose="020B0609020204030204" pitchFamily="49" charset="0"/>
              </a:rPr>
              <a:t> (|</a:t>
            </a:r>
            <a:r>
              <a:rPr lang="en-GB" dirty="0" err="1">
                <a:solidFill>
                  <a:srgbClr val="000000"/>
                </a:solidFill>
                <a:highlight>
                  <a:srgbClr val="FFFFFF"/>
                </a:highlight>
                <a:latin typeface="Consolas" panose="020B0609020204030204" pitchFamily="49" charset="0"/>
              </a:rPr>
              <a:t>QualifiedName</a:t>
            </a:r>
            <a:r>
              <a:rPr lang="en-GB" dirty="0">
                <a:solidFill>
                  <a:srgbClr val="000000"/>
                </a:solidFill>
                <a:highlight>
                  <a:srgbClr val="FFFFFF"/>
                </a:highlight>
                <a:latin typeface="Consolas" panose="020B0609020204030204" pitchFamily="49" charset="0"/>
              </a:rPr>
              <a:t>|_|) (n: </a:t>
            </a:r>
            <a:r>
              <a:rPr lang="en-GB" dirty="0" err="1">
                <a:solidFill>
                  <a:srgbClr val="000000"/>
                </a:solidFill>
                <a:highlight>
                  <a:srgbClr val="FFFFFF"/>
                </a:highlight>
                <a:latin typeface="Consolas" panose="020B0609020204030204" pitchFamily="49" charset="0"/>
              </a:rPr>
              <a:t>CSharpSyntaxNode</a:t>
            </a:r>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match</a:t>
            </a:r>
            <a:r>
              <a:rPr lang="en-GB" dirty="0">
                <a:solidFill>
                  <a:srgbClr val="000000"/>
                </a:solidFill>
                <a:highlight>
                  <a:srgbClr val="FFFFFF"/>
                </a:highlight>
                <a:latin typeface="Consolas" panose="020B0609020204030204" pitchFamily="49" charset="0"/>
              </a:rPr>
              <a:t> </a:t>
            </a:r>
            <a:r>
              <a:rPr lang="en-GB" dirty="0" err="1">
                <a:solidFill>
                  <a:srgbClr val="000000"/>
                </a:solidFill>
                <a:highlight>
                  <a:srgbClr val="FFFFFF"/>
                </a:highlight>
                <a:latin typeface="Consolas" panose="020B0609020204030204" pitchFamily="49" charset="0"/>
              </a:rPr>
              <a:t>n.CSharpKind</a:t>
            </a:r>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with</a:t>
            </a:r>
            <a:endParaRPr lang="en-GB" dirty="0">
              <a:solidFill>
                <a:srgbClr val="000000"/>
              </a:solidFill>
              <a:highlight>
                <a:srgbClr val="FFFFFF"/>
              </a:highlight>
              <a:latin typeface="Consolas" panose="020B0609020204030204" pitchFamily="49" charset="0"/>
            </a:endParaRPr>
          </a:p>
          <a:p>
            <a:r>
              <a:rPr lang="en-GB" dirty="0">
                <a:solidFill>
                  <a:srgbClr val="000000"/>
                </a:solidFill>
                <a:highlight>
                  <a:srgbClr val="FFFFFF"/>
                </a:highlight>
                <a:latin typeface="Consolas" panose="020B0609020204030204" pitchFamily="49" charset="0"/>
              </a:rPr>
              <a:t>        | </a:t>
            </a:r>
            <a:r>
              <a:rPr lang="en-GB" dirty="0" err="1">
                <a:solidFill>
                  <a:srgbClr val="000000"/>
                </a:solidFill>
                <a:highlight>
                  <a:srgbClr val="FFFFFF"/>
                </a:highlight>
                <a:latin typeface="Consolas" panose="020B0609020204030204" pitchFamily="49" charset="0"/>
              </a:rPr>
              <a:t>SyntaxKind.QualifiedName</a:t>
            </a:r>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-&gt;</a:t>
            </a:r>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 _ </a:t>
            </a:r>
            <a:r>
              <a:rPr lang="en-GB" dirty="0">
                <a:solidFill>
                  <a:srgbClr val="0000FF"/>
                </a:solidFill>
                <a:highlight>
                  <a:srgbClr val="FFFFFF"/>
                </a:highlight>
                <a:latin typeface="Consolas" panose="020B0609020204030204" pitchFamily="49" charset="0"/>
              </a:rPr>
              <a:t>-&gt;</a:t>
            </a:r>
            <a:r>
              <a:rPr lang="en-GB" dirty="0">
                <a:solidFill>
                  <a:srgbClr val="000000"/>
                </a:solidFill>
                <a:highlight>
                  <a:srgbClr val="FFFFFF"/>
                </a:highlight>
                <a:latin typeface="Consolas" panose="020B0609020204030204" pitchFamily="49" charset="0"/>
              </a:rPr>
              <a:t> None</a:t>
            </a:r>
          </a:p>
        </p:txBody>
      </p:sp>
    </p:spTree>
    <p:extLst>
      <p:ext uri="{BB962C8B-B14F-4D97-AF65-F5344CB8AC3E}">
        <p14:creationId xmlns:p14="http://schemas.microsoft.com/office/powerpoint/2010/main" val="3636669480"/>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9149" y="2327385"/>
            <a:ext cx="11169050" cy="3102260"/>
          </a:xfrm>
        </p:spPr>
        <p:txBody>
          <a:bodyPr/>
          <a:lstStyle/>
          <a:p>
            <a:r>
              <a:rPr lang="en-GB" sz="4799" dirty="0" smtClean="0">
                <a:latin typeface="Segoe UI Light" panose="020B0502040204020203" pitchFamily="34" charset="0"/>
              </a:rPr>
              <a:t>Relaxation Achieved </a:t>
            </a:r>
            <a:r>
              <a:rPr lang="en-GB" sz="4800" dirty="0">
                <a:solidFill>
                  <a:srgbClr val="59D01E"/>
                </a:solidFill>
                <a:latin typeface="Segoe UI Light" panose="020B0502040204020203" pitchFamily="34" charset="0"/>
              </a:rPr>
              <a:t>✔</a:t>
            </a:r>
            <a:r>
              <a:rPr lang="en-GB" sz="4799" dirty="0" smtClean="0">
                <a:latin typeface="Segoe UI Light" panose="020B0502040204020203" pitchFamily="34" charset="0"/>
              </a:rPr>
              <a:t/>
            </a:r>
            <a:br>
              <a:rPr lang="en-GB" sz="4799" dirty="0" smtClean="0">
                <a:latin typeface="Segoe UI Light" panose="020B0502040204020203" pitchFamily="34" charset="0"/>
              </a:rPr>
            </a:br>
            <a:r>
              <a:rPr lang="en-GB" sz="4799" dirty="0">
                <a:latin typeface="Segoe UI Light" panose="020B0502040204020203" pitchFamily="34" charset="0"/>
              </a:rPr>
              <a:t/>
            </a:r>
            <a:br>
              <a:rPr lang="en-GB" sz="4799" dirty="0">
                <a:latin typeface="Segoe UI Light" panose="020B0502040204020203" pitchFamily="34" charset="0"/>
              </a:rPr>
            </a:br>
            <a:r>
              <a:rPr lang="en-GB" sz="3200" dirty="0" smtClean="0">
                <a:latin typeface="Segoe UI Light" panose="020B0502040204020203" pitchFamily="34" charset="0"/>
              </a:rPr>
              <a:t>An extremely useful mechanism that greatly expands the utility of pattern matching in the language</a:t>
            </a:r>
            <a:br>
              <a:rPr lang="en-GB" sz="3200" dirty="0" smtClean="0">
                <a:latin typeface="Segoe UI Light" panose="020B0502040204020203" pitchFamily="34" charset="0"/>
              </a:rPr>
            </a:br>
            <a:r>
              <a:rPr lang="en-GB" sz="3200" dirty="0">
                <a:latin typeface="Segoe UI Light" panose="020B0502040204020203" pitchFamily="34" charset="0"/>
              </a:rPr>
              <a:t/>
            </a:r>
            <a:br>
              <a:rPr lang="en-GB" sz="3200" dirty="0">
                <a:latin typeface="Segoe UI Light" panose="020B0502040204020203" pitchFamily="34" charset="0"/>
              </a:rPr>
            </a:br>
            <a:r>
              <a:rPr lang="en-GB" sz="3200" dirty="0" smtClean="0">
                <a:latin typeface="Segoe UI Light" panose="020B0502040204020203" pitchFamily="34" charset="0"/>
              </a:rPr>
              <a:t>Don’t leave home without them</a:t>
            </a:r>
            <a:endParaRPr lang="en-GB" sz="3200" b="1" dirty="0">
              <a:latin typeface="Segoe UI Light" panose="020B0502040204020203" pitchFamily="34" charset="0"/>
            </a:endParaRPr>
          </a:p>
        </p:txBody>
      </p:sp>
      <p:grpSp>
        <p:nvGrpSpPr>
          <p:cNvPr id="3" name="Group 2"/>
          <p:cNvGrpSpPr/>
          <p:nvPr/>
        </p:nvGrpSpPr>
        <p:grpSpPr>
          <a:xfrm>
            <a:off x="7593496" y="198783"/>
            <a:ext cx="4452786" cy="1338469"/>
            <a:chOff x="593457" y="490177"/>
            <a:chExt cx="10790217" cy="3082919"/>
          </a:xfrm>
        </p:grpSpPr>
        <p:grpSp>
          <p:nvGrpSpPr>
            <p:cNvPr id="4" name="Group 3"/>
            <p:cNvGrpSpPr/>
            <p:nvPr/>
          </p:nvGrpSpPr>
          <p:grpSpPr>
            <a:xfrm>
              <a:off x="593457" y="490177"/>
              <a:ext cx="10790217" cy="3082919"/>
              <a:chOff x="633213" y="490177"/>
              <a:chExt cx="10790217" cy="3082919"/>
            </a:xfrm>
          </p:grpSpPr>
          <p:sp>
            <p:nvSpPr>
              <p:cNvPr id="6" name="Freeform 5"/>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b="0" kern="1200" baseline="0" dirty="0" smtClean="0"/>
                  <a:t>Pattern Matching</a:t>
                </a:r>
                <a:endParaRPr lang="en-GB" kern="1200" dirty="0"/>
              </a:p>
            </p:txBody>
          </p:sp>
          <p:sp>
            <p:nvSpPr>
              <p:cNvPr id="7" name="Freeform 6"/>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b="0" kern="1200" baseline="0" dirty="0" smtClean="0"/>
                  <a:t>Abstraction</a:t>
                </a:r>
                <a:endParaRPr lang="en-GB" kern="1200" dirty="0"/>
              </a:p>
            </p:txBody>
          </p:sp>
        </p:grpSp>
        <p:sp>
          <p:nvSpPr>
            <p:cNvPr id="5" name="Left-Right Arrow 4"/>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800" dirty="0" smtClean="0">
                <a:gradFill>
                  <a:gsLst>
                    <a:gs pos="0">
                      <a:srgbClr val="FFFFFF"/>
                    </a:gs>
                    <a:gs pos="100000">
                      <a:srgbClr val="FFFFFF"/>
                    </a:gs>
                  </a:gsLst>
                  <a:lin ang="5400000" scaled="0"/>
                </a:gradFill>
                <a:latin typeface="Segoe Light" pitchFamily="34" charset="0"/>
              </a:endParaRPr>
            </a:p>
          </p:txBody>
        </p:sp>
      </p:grpSp>
    </p:spTree>
    <p:extLst>
      <p:ext uri="{BB962C8B-B14F-4D97-AF65-F5344CB8AC3E}">
        <p14:creationId xmlns:p14="http://schemas.microsoft.com/office/powerpoint/2010/main" val="342199101"/>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smtClean="0">
                  <a:latin typeface="Segoe UI Light" panose="020B0502040204020203" pitchFamily="34" charset="0"/>
                </a:rPr>
                <a:t>Code</a:t>
              </a:r>
              <a:endParaRPr lang="en-GB" sz="54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smtClean="0">
                  <a:latin typeface="Segoe UI Light" panose="020B0502040204020203" pitchFamily="34" charset="0"/>
                </a:rPr>
                <a:t>Data</a:t>
              </a:r>
              <a:endParaRPr lang="en-GB" sz="54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
        <p:nvSpPr>
          <p:cNvPr id="2" name="Rectangular Callout 1"/>
          <p:cNvSpPr/>
          <p:nvPr/>
        </p:nvSpPr>
        <p:spPr bwMode="auto">
          <a:xfrm>
            <a:off x="2315688" y="3277590"/>
            <a:ext cx="2731325" cy="1603168"/>
          </a:xfrm>
          <a:prstGeom prst="wedgeRectCallout">
            <a:avLst>
              <a:gd name="adj1" fmla="val -6485"/>
              <a:gd name="adj2" fmla="val -74537"/>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2400" dirty="0" smtClean="0">
                <a:gradFill>
                  <a:gsLst>
                    <a:gs pos="0">
                      <a:srgbClr val="FFFFFF"/>
                    </a:gs>
                    <a:gs pos="100000">
                      <a:srgbClr val="FFFFFF"/>
                    </a:gs>
                  </a:gsLst>
                  <a:lin ang="5400000" scaled="0"/>
                </a:gradFill>
                <a:latin typeface="Segoe Light" pitchFamily="34" charset="0"/>
              </a:rPr>
              <a:t>In one large company, ~</a:t>
            </a:r>
            <a:r>
              <a:rPr lang="en-GB" sz="2400" dirty="0">
                <a:gradFill>
                  <a:gsLst>
                    <a:gs pos="0">
                      <a:srgbClr val="FFFFFF"/>
                    </a:gs>
                    <a:gs pos="100000">
                      <a:srgbClr val="FFFFFF"/>
                    </a:gs>
                  </a:gsLst>
                  <a:lin ang="5400000" scaled="0"/>
                </a:gradFill>
                <a:latin typeface="Segoe Light" pitchFamily="34" charset="0"/>
              </a:rPr>
              <a:t>5</a:t>
            </a:r>
            <a:r>
              <a:rPr lang="en-GB" sz="2400" dirty="0" smtClean="0">
                <a:gradFill>
                  <a:gsLst>
                    <a:gs pos="0">
                      <a:srgbClr val="FFFFFF"/>
                    </a:gs>
                    <a:gs pos="100000">
                      <a:srgbClr val="FFFFFF"/>
                    </a:gs>
                  </a:gsLst>
                  <a:lin ang="5400000" scaled="0"/>
                </a:gradFill>
                <a:latin typeface="Segoe Light" pitchFamily="34" charset="0"/>
              </a:rPr>
              <a:t>00 people work on tooling for this</a:t>
            </a:r>
          </a:p>
        </p:txBody>
      </p:sp>
      <p:sp>
        <p:nvSpPr>
          <p:cNvPr id="11" name="Rectangular Callout 10"/>
          <p:cNvSpPr/>
          <p:nvPr/>
        </p:nvSpPr>
        <p:spPr bwMode="auto">
          <a:xfrm>
            <a:off x="8203870" y="3277590"/>
            <a:ext cx="2731325" cy="1603168"/>
          </a:xfrm>
          <a:prstGeom prst="wedgeRectCallout">
            <a:avLst>
              <a:gd name="adj1" fmla="val -6485"/>
              <a:gd name="adj2" fmla="val -74537"/>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2400" dirty="0" smtClean="0">
                <a:gradFill>
                  <a:gsLst>
                    <a:gs pos="0">
                      <a:srgbClr val="FFFFFF"/>
                    </a:gs>
                    <a:gs pos="100000">
                      <a:srgbClr val="FFFFFF"/>
                    </a:gs>
                  </a:gsLst>
                  <a:lin ang="5400000" scaled="0"/>
                </a:gradFill>
                <a:latin typeface="Segoe Light" pitchFamily="34" charset="0"/>
              </a:rPr>
              <a:t>…and 5000+ people work on tooling for this</a:t>
            </a:r>
          </a:p>
        </p:txBody>
      </p:sp>
    </p:spTree>
    <p:extLst>
      <p:ext uri="{BB962C8B-B14F-4D97-AF65-F5344CB8AC3E}">
        <p14:creationId xmlns:p14="http://schemas.microsoft.com/office/powerpoint/2010/main" val="18082581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smtClean="0">
                  <a:latin typeface="Segoe UI Light" panose="020B0502040204020203" pitchFamily="34" charset="0"/>
                </a:rPr>
                <a:t>X</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smtClean="0">
                  <a:latin typeface="Segoe UI Light" panose="020B0502040204020203" pitchFamily="34" charset="0"/>
                </a:rPr>
                <a:t>Y</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
        <p:nvSpPr>
          <p:cNvPr id="2" name="TextBox 1"/>
          <p:cNvSpPr txBox="1"/>
          <p:nvPr/>
        </p:nvSpPr>
        <p:spPr>
          <a:xfrm>
            <a:off x="5871294" y="1445067"/>
            <a:ext cx="440826" cy="1231106"/>
          </a:xfrm>
          <a:prstGeom prst="rect">
            <a:avLst/>
          </a:prstGeom>
          <a:noFill/>
        </p:spPr>
        <p:txBody>
          <a:bodyPr wrap="none" lIns="0" tIns="0" rIns="0" bIns="0" rtlCol="0">
            <a:spAutoFit/>
          </a:bodyPr>
          <a:lstStyle/>
          <a:p>
            <a:r>
              <a:rPr lang="en-GB" sz="8000" b="1"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a:t>
            </a:r>
            <a:endParaRPr lang="en-GB" sz="2200" b="1"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2303011"/>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7982" y="2314131"/>
            <a:ext cx="9259502" cy="1495794"/>
          </a:xfrm>
        </p:spPr>
        <p:txBody>
          <a:bodyPr/>
          <a:lstStyle/>
          <a:p>
            <a:pPr algn="ctr"/>
            <a:r>
              <a:rPr lang="en-GB" sz="5400" dirty="0" smtClean="0">
                <a:latin typeface="Segoe UI Light" panose="020B0502040204020203" pitchFamily="34" charset="0"/>
              </a:rPr>
              <a:t>We are living through an information revolution</a:t>
            </a:r>
            <a:endParaRPr lang="en-GB" sz="5400" b="1" dirty="0">
              <a:latin typeface="Segoe UI Light" panose="020B0502040204020203" pitchFamily="34" charset="0"/>
            </a:endParaRPr>
          </a:p>
        </p:txBody>
      </p:sp>
    </p:spTree>
    <p:extLst>
      <p:ext uri="{BB962C8B-B14F-4D97-AF65-F5344CB8AC3E}">
        <p14:creationId xmlns:p14="http://schemas.microsoft.com/office/powerpoint/2010/main" val="19877323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Segoe UI Light" panose="020B0502040204020203" pitchFamily="34" charset="0"/>
                <a:cs typeface="Segoe UI Light" panose="020B0502040204020203" pitchFamily="34" charset="0"/>
              </a:rPr>
              <a:t>The Information Revolution</a:t>
            </a:r>
            <a:endParaRPr lang="en-GB" dirty="0">
              <a:latin typeface="Segoe UI Light" panose="020B0502040204020203" pitchFamily="34" charset="0"/>
              <a:cs typeface="Segoe UI Light" panose="020B0502040204020203" pitchFamily="34" charset="0"/>
            </a:endParaRPr>
          </a:p>
        </p:txBody>
      </p:sp>
      <p:pic>
        <p:nvPicPr>
          <p:cNvPr id="1026" name="Picture 2" descr="http://blog.programmableweb.com/wp-content/api-timeline-20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3838" y="1447810"/>
            <a:ext cx="8047351" cy="406716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hart 3"/>
          <p:cNvGraphicFramePr>
            <a:graphicFrameLocks/>
          </p:cNvGraphicFramePr>
          <p:nvPr>
            <p:extLst/>
          </p:nvPr>
        </p:nvGraphicFramePr>
        <p:xfrm>
          <a:off x="4161614" y="1773678"/>
          <a:ext cx="5472608" cy="3296952"/>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p:cNvSpPr txBox="1"/>
          <p:nvPr/>
        </p:nvSpPr>
        <p:spPr>
          <a:xfrm>
            <a:off x="9763560" y="4899687"/>
            <a:ext cx="339837" cy="184666"/>
          </a:xfrm>
          <a:prstGeom prst="rect">
            <a:avLst/>
          </a:prstGeom>
          <a:noFill/>
        </p:spPr>
        <p:txBody>
          <a:bodyPr wrap="none" lIns="0" tIns="0" rIns="0" bIns="0" rtlCol="0">
            <a:spAutoFit/>
          </a:bodyPr>
          <a:lstStyle/>
          <a:p>
            <a:r>
              <a:rPr lang="en-GB" sz="1200" b="1" dirty="0">
                <a:latin typeface="Helvetica" pitchFamily="34" charset="0"/>
              </a:rPr>
              <a:t>2012</a:t>
            </a:r>
          </a:p>
        </p:txBody>
      </p:sp>
      <p:sp>
        <p:nvSpPr>
          <p:cNvPr id="7" name="TextBox 6"/>
          <p:cNvSpPr txBox="1"/>
          <p:nvPr/>
        </p:nvSpPr>
        <p:spPr>
          <a:xfrm>
            <a:off x="10217325" y="4899687"/>
            <a:ext cx="339837" cy="184666"/>
          </a:xfrm>
          <a:prstGeom prst="rect">
            <a:avLst/>
          </a:prstGeom>
          <a:noFill/>
        </p:spPr>
        <p:txBody>
          <a:bodyPr wrap="none" lIns="0" tIns="0" rIns="0" bIns="0" rtlCol="0">
            <a:spAutoFit/>
          </a:bodyPr>
          <a:lstStyle/>
          <a:p>
            <a:r>
              <a:rPr lang="en-GB" sz="1200" b="1" dirty="0">
                <a:latin typeface="Helvetica" pitchFamily="34" charset="0"/>
              </a:rPr>
              <a:t>2013</a:t>
            </a:r>
          </a:p>
        </p:txBody>
      </p:sp>
      <p:sp>
        <p:nvSpPr>
          <p:cNvPr id="8" name="TextBox 7"/>
          <p:cNvSpPr txBox="1"/>
          <p:nvPr/>
        </p:nvSpPr>
        <p:spPr>
          <a:xfrm>
            <a:off x="9737161" y="5203865"/>
            <a:ext cx="383118" cy="184666"/>
          </a:xfrm>
          <a:prstGeom prst="rect">
            <a:avLst/>
          </a:prstGeom>
          <a:noFill/>
        </p:spPr>
        <p:txBody>
          <a:bodyPr wrap="none" lIns="0" tIns="0" rIns="0" bIns="0" rtlCol="0">
            <a:spAutoFit/>
          </a:bodyPr>
          <a:lstStyle/>
          <a:p>
            <a:r>
              <a:rPr lang="en-GB" sz="1200" b="1" dirty="0">
                <a:latin typeface="Helvetica" pitchFamily="34" charset="0"/>
              </a:rPr>
              <a:t>6,432</a:t>
            </a:r>
          </a:p>
        </p:txBody>
      </p:sp>
      <p:sp>
        <p:nvSpPr>
          <p:cNvPr id="9" name="TextBox 8"/>
          <p:cNvSpPr txBox="1"/>
          <p:nvPr/>
        </p:nvSpPr>
        <p:spPr>
          <a:xfrm>
            <a:off x="10199924" y="5203864"/>
            <a:ext cx="468077" cy="184666"/>
          </a:xfrm>
          <a:prstGeom prst="rect">
            <a:avLst/>
          </a:prstGeom>
          <a:noFill/>
        </p:spPr>
        <p:txBody>
          <a:bodyPr wrap="none" lIns="0" tIns="0" rIns="0" bIns="0" rtlCol="0">
            <a:spAutoFit/>
          </a:bodyPr>
          <a:lstStyle/>
          <a:p>
            <a:r>
              <a:rPr lang="en-GB" sz="1200" b="1" dirty="0">
                <a:latin typeface="Helvetica" pitchFamily="34" charset="0"/>
              </a:rPr>
              <a:t>10,537</a:t>
            </a:r>
          </a:p>
        </p:txBody>
      </p:sp>
    </p:spTree>
    <p:extLst>
      <p:ext uri="{BB962C8B-B14F-4D97-AF65-F5344CB8AC3E}">
        <p14:creationId xmlns:p14="http://schemas.microsoft.com/office/powerpoint/2010/main" val="2452706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latin typeface="Segoe UI Light" panose="020B0502040204020203" pitchFamily="34" charset="0"/>
              </a:rPr>
              <a:t>We need to bring information </a:t>
            </a:r>
            <a:r>
              <a:rPr lang="en-GB" b="1" dirty="0" smtClean="0">
                <a:latin typeface="Segoe UI Light" panose="020B0502040204020203" pitchFamily="34" charset="0"/>
              </a:rPr>
              <a:t>into</a:t>
            </a:r>
            <a:r>
              <a:rPr lang="en-GB" dirty="0" smtClean="0">
                <a:latin typeface="Segoe UI Light" panose="020B0502040204020203" pitchFamily="34" charset="0"/>
              </a:rPr>
              <a:t> the language…</a:t>
            </a:r>
            <a:br>
              <a:rPr lang="en-GB" dirty="0" smtClean="0">
                <a:latin typeface="Segoe UI Light" panose="020B0502040204020203" pitchFamily="34" charset="0"/>
              </a:rPr>
            </a:br>
            <a:r>
              <a:rPr lang="en-GB" dirty="0" smtClean="0">
                <a:latin typeface="Segoe UI Light" panose="020B0502040204020203" pitchFamily="34" charset="0"/>
              </a:rPr>
              <a:t/>
            </a:r>
            <a:br>
              <a:rPr lang="en-GB" dirty="0" smtClean="0">
                <a:latin typeface="Segoe UI Light" panose="020B0502040204020203" pitchFamily="34" charset="0"/>
              </a:rPr>
            </a:br>
            <a:r>
              <a:rPr lang="en-GB" sz="3400" dirty="0">
                <a:latin typeface="Segoe UI Light" panose="020B0502040204020203" pitchFamily="34" charset="0"/>
              </a:rPr>
              <a:t>At </a:t>
            </a:r>
            <a:r>
              <a:rPr lang="en-GB" sz="3400" b="1" dirty="0">
                <a:latin typeface="Segoe UI Light" panose="020B0502040204020203" pitchFamily="34" charset="0"/>
              </a:rPr>
              <a:t>internet-scale</a:t>
            </a:r>
            <a:r>
              <a:rPr lang="en-GB" sz="3400" dirty="0">
                <a:latin typeface="Segoe UI Light" panose="020B0502040204020203" pitchFamily="34" charset="0"/>
              </a:rPr>
              <a:t>, </a:t>
            </a:r>
            <a:r>
              <a:rPr lang="en-GB" sz="3400" b="1" dirty="0">
                <a:latin typeface="Segoe UI Light" panose="020B0502040204020203" pitchFamily="34" charset="0"/>
              </a:rPr>
              <a:t>strongly tooled</a:t>
            </a:r>
            <a:r>
              <a:rPr lang="en-GB" sz="3400" dirty="0">
                <a:latin typeface="Segoe UI Light" panose="020B0502040204020203" pitchFamily="34" charset="0"/>
              </a:rPr>
              <a:t>, </a:t>
            </a:r>
            <a:r>
              <a:rPr lang="en-GB" sz="3400" b="1" dirty="0">
                <a:latin typeface="Segoe UI Light" panose="020B0502040204020203" pitchFamily="34" charset="0"/>
              </a:rPr>
              <a:t>strongly typed</a:t>
            </a:r>
            <a:endParaRPr lang="en-GB" b="1" dirty="0">
              <a:latin typeface="Segoe UI Light" panose="020B0502040204020203" pitchFamily="34" charset="0"/>
            </a:endParaRPr>
          </a:p>
        </p:txBody>
      </p:sp>
    </p:spTree>
    <p:extLst>
      <p:ext uri="{BB962C8B-B14F-4D97-AF65-F5344CB8AC3E}">
        <p14:creationId xmlns:p14="http://schemas.microsoft.com/office/powerpoint/2010/main" val="229204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Segoe UI Light" panose="020B0502040204020203" pitchFamily="34" charset="0"/>
              </a:rPr>
              <a:t>Paradigm Locator</a:t>
            </a:r>
            <a:endParaRPr lang="en-GB" dirty="0">
              <a:latin typeface="Segoe UI Light" panose="020B0502040204020203" pitchFamily="34" charset="0"/>
            </a:endParaRPr>
          </a:p>
        </p:txBody>
      </p:sp>
      <p:graphicFrame>
        <p:nvGraphicFramePr>
          <p:cNvPr id="3" name="Diagram 2"/>
          <p:cNvGraphicFramePr/>
          <p:nvPr>
            <p:extLst/>
          </p:nvPr>
        </p:nvGraphicFramePr>
        <p:xfrm>
          <a:off x="2009777" y="1038227"/>
          <a:ext cx="8048625" cy="4962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ular Callout 3"/>
          <p:cNvSpPr/>
          <p:nvPr/>
        </p:nvSpPr>
        <p:spPr>
          <a:xfrm>
            <a:off x="5584328" y="4120151"/>
            <a:ext cx="4797116" cy="2708424"/>
          </a:xfrm>
          <a:prstGeom prst="wedgeRectCallout">
            <a:avLst>
              <a:gd name="adj1" fmla="val -43416"/>
              <a:gd name="adj2" fmla="val -67350"/>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square" lIns="91430" tIns="45715" rIns="91430" bIns="45715" rtlCol="0" anchor="ctr">
            <a:spAutoFit/>
          </a:bodyPr>
          <a:lstStyle/>
          <a:p>
            <a:r>
              <a:rPr lang="en-US" sz="2000" b="1" dirty="0" smtClean="0">
                <a:latin typeface="Segoe UI Light" panose="020B0502040204020203" pitchFamily="34" charset="0"/>
              </a:rPr>
              <a:t>Options</a:t>
            </a:r>
            <a:endParaRPr lang="en-US" sz="2000" b="1" dirty="0">
              <a:latin typeface="Segoe UI Light" panose="020B0502040204020203" pitchFamily="34" charset="0"/>
            </a:endParaRPr>
          </a:p>
          <a:p>
            <a:endParaRPr lang="en-US" sz="1000" b="1" dirty="0">
              <a:latin typeface="Segoe UI Light" panose="020B0502040204020203" pitchFamily="34" charset="0"/>
            </a:endParaRPr>
          </a:p>
          <a:p>
            <a:pPr marL="342862" indent="-342862">
              <a:buFont typeface="Arial" pitchFamily="34" charset="0"/>
              <a:buChar char="•"/>
            </a:pPr>
            <a:r>
              <a:rPr lang="en-US" sz="2000" b="1" dirty="0">
                <a:latin typeface="Segoe UI Light" panose="020B0502040204020203" pitchFamily="34" charset="0"/>
              </a:rPr>
              <a:t>make statically typed </a:t>
            </a:r>
            <a:r>
              <a:rPr lang="en-US" sz="2000" b="1" dirty="0" err="1">
                <a:latin typeface="Segoe UI Light" panose="020B0502040204020203" pitchFamily="34" charset="0"/>
              </a:rPr>
              <a:t>langs</a:t>
            </a:r>
            <a:r>
              <a:rPr lang="en-US" sz="2000" b="1" dirty="0">
                <a:latin typeface="Segoe UI Light" panose="020B0502040204020203" pitchFamily="34" charset="0"/>
              </a:rPr>
              <a:t> </a:t>
            </a:r>
            <a:r>
              <a:rPr lang="en-US" sz="2000" b="1" dirty="0">
                <a:solidFill>
                  <a:srgbClr val="FFFF00"/>
                </a:solidFill>
                <a:latin typeface="Segoe UI Light" panose="020B0502040204020203" pitchFamily="34" charset="0"/>
              </a:rPr>
              <a:t>more dynamic</a:t>
            </a:r>
          </a:p>
          <a:p>
            <a:pPr marL="342862" indent="-342862">
              <a:buFont typeface="Arial" pitchFamily="34" charset="0"/>
              <a:buChar char="•"/>
            </a:pPr>
            <a:endParaRPr lang="en-US" sz="1000" b="1" dirty="0">
              <a:latin typeface="Segoe UI Light" panose="020B0502040204020203" pitchFamily="34" charset="0"/>
            </a:endParaRPr>
          </a:p>
          <a:p>
            <a:pPr marL="342862" indent="-342862">
              <a:buFont typeface="Arial" pitchFamily="34" charset="0"/>
              <a:buChar char="•"/>
            </a:pPr>
            <a:r>
              <a:rPr lang="en-US" sz="2000" b="1" dirty="0">
                <a:latin typeface="Segoe UI Light" panose="020B0502040204020203" pitchFamily="34" charset="0"/>
              </a:rPr>
              <a:t>make dynamically typed </a:t>
            </a:r>
            <a:r>
              <a:rPr lang="en-US" sz="2000" b="1" dirty="0" err="1">
                <a:latin typeface="Segoe UI Light" panose="020B0502040204020203" pitchFamily="34" charset="0"/>
              </a:rPr>
              <a:t>langs</a:t>
            </a:r>
            <a:r>
              <a:rPr lang="en-US" sz="2000" b="1" dirty="0">
                <a:latin typeface="Segoe UI Light" panose="020B0502040204020203" pitchFamily="34" charset="0"/>
              </a:rPr>
              <a:t> </a:t>
            </a:r>
            <a:r>
              <a:rPr lang="en-US" sz="2000" b="1" dirty="0">
                <a:solidFill>
                  <a:srgbClr val="FFFF00"/>
                </a:solidFill>
                <a:latin typeface="Segoe UI Light" panose="020B0502040204020203" pitchFamily="34" charset="0"/>
              </a:rPr>
              <a:t>more static</a:t>
            </a:r>
          </a:p>
          <a:p>
            <a:pPr marL="342862" indent="-342862">
              <a:buFont typeface="Arial" pitchFamily="34" charset="0"/>
              <a:buChar char="•"/>
            </a:pPr>
            <a:endParaRPr lang="en-US" sz="1000" b="1" dirty="0">
              <a:latin typeface="Segoe UI Light" panose="020B0502040204020203" pitchFamily="34" charset="0"/>
            </a:endParaRPr>
          </a:p>
          <a:p>
            <a:pPr marL="342862" indent="-342862">
              <a:buFont typeface="Arial" pitchFamily="34" charset="0"/>
              <a:buChar char="•"/>
            </a:pPr>
            <a:r>
              <a:rPr lang="en-US" sz="2000" b="1" dirty="0">
                <a:solidFill>
                  <a:srgbClr val="FFFF00"/>
                </a:solidFill>
                <a:latin typeface="Segoe UI Light" panose="020B0502040204020203" pitchFamily="34" charset="0"/>
              </a:rPr>
              <a:t>apply moderated static typing </a:t>
            </a:r>
            <a:r>
              <a:rPr lang="en-US" sz="2000" b="1" dirty="0">
                <a:latin typeface="Segoe UI Light" panose="020B0502040204020203" pitchFamily="34" charset="0"/>
              </a:rPr>
              <a:t>much more broadly</a:t>
            </a:r>
            <a:endParaRPr lang="en-US" sz="2000" b="1" dirty="0">
              <a:solidFill>
                <a:srgbClr val="FFFF00"/>
              </a:solidFill>
              <a:latin typeface="Segoe UI Light" panose="020B0502040204020203" pitchFamily="34" charset="0"/>
            </a:endParaRPr>
          </a:p>
        </p:txBody>
      </p:sp>
    </p:spTree>
    <p:extLst>
      <p:ext uri="{BB962C8B-B14F-4D97-AF65-F5344CB8AC3E}">
        <p14:creationId xmlns:p14="http://schemas.microsoft.com/office/powerpoint/2010/main" val="26485154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641" y="2327383"/>
            <a:ext cx="11176000" cy="1994392"/>
          </a:xfrm>
        </p:spPr>
        <p:txBody>
          <a:bodyPr/>
          <a:lstStyle/>
          <a:p>
            <a:r>
              <a:rPr lang="en-GB" sz="3600" dirty="0">
                <a:latin typeface="Segoe UI Light" panose="020B0502040204020203" pitchFamily="34" charset="0"/>
                <a:hlinkClick r:id="rId2"/>
              </a:rPr>
              <a:t>http://</a:t>
            </a:r>
            <a:r>
              <a:rPr lang="en-GB" sz="3600" dirty="0" smtClean="0">
                <a:latin typeface="Segoe UI Light" panose="020B0502040204020203" pitchFamily="34" charset="0"/>
                <a:hlinkClick r:id="rId2"/>
              </a:rPr>
              <a:t>fsharp.github.io/FSharp.Data/images/csv.gif</a:t>
            </a:r>
            <a:r>
              <a:rPr lang="en-GB" sz="3600" dirty="0" smtClean="0">
                <a:latin typeface="Segoe UI Light" panose="020B0502040204020203" pitchFamily="34" charset="0"/>
              </a:rPr>
              <a:t> </a:t>
            </a:r>
            <a:br>
              <a:rPr lang="en-GB" sz="3600" dirty="0" smtClean="0">
                <a:latin typeface="Segoe UI Light" panose="020B0502040204020203" pitchFamily="34" charset="0"/>
              </a:rPr>
            </a:br>
            <a:r>
              <a:rPr lang="en-GB" sz="3600" dirty="0">
                <a:latin typeface="Segoe UI Light" panose="020B0502040204020203" pitchFamily="34" charset="0"/>
              </a:rPr>
              <a:t/>
            </a:r>
            <a:br>
              <a:rPr lang="en-GB" sz="3600" dirty="0">
                <a:latin typeface="Segoe UI Light" panose="020B0502040204020203" pitchFamily="34" charset="0"/>
              </a:rPr>
            </a:br>
            <a:r>
              <a:rPr lang="en-GB" sz="3600" dirty="0">
                <a:latin typeface="Segoe UI Light" panose="020B0502040204020203" pitchFamily="34" charset="0"/>
                <a:hlinkClick r:id="rId3"/>
              </a:rPr>
              <a:t>http://</a:t>
            </a:r>
            <a:r>
              <a:rPr lang="en-GB" sz="3600" dirty="0" smtClean="0">
                <a:latin typeface="Segoe UI Light" panose="020B0502040204020203" pitchFamily="34" charset="0"/>
                <a:hlinkClick r:id="rId3"/>
              </a:rPr>
              <a:t>fsharp.github.io/FSharp.Data/images/wb.gif</a:t>
            </a:r>
            <a:r>
              <a:rPr lang="en-GB" sz="3600" dirty="0" smtClean="0">
                <a:latin typeface="Segoe UI Light" panose="020B0502040204020203" pitchFamily="34" charset="0"/>
              </a:rPr>
              <a:t/>
            </a:r>
            <a:br>
              <a:rPr lang="en-GB" sz="3600" dirty="0" smtClean="0">
                <a:latin typeface="Segoe UI Light" panose="020B0502040204020203" pitchFamily="34" charset="0"/>
              </a:rPr>
            </a:br>
            <a:endParaRPr lang="en-GB" sz="3600" dirty="0">
              <a:latin typeface="Segoe UI Light" panose="020B0502040204020203" pitchFamily="34" charset="0"/>
            </a:endParaRPr>
          </a:p>
        </p:txBody>
      </p:sp>
    </p:spTree>
    <p:extLst>
      <p:ext uri="{BB962C8B-B14F-4D97-AF65-F5344CB8AC3E}">
        <p14:creationId xmlns:p14="http://schemas.microsoft.com/office/powerpoint/2010/main" val="1568002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928" y="1027220"/>
            <a:ext cx="11176000" cy="4985980"/>
          </a:xfrm>
        </p:spPr>
        <p:txBody>
          <a:bodyPr/>
          <a:lstStyle/>
          <a:p>
            <a:pPr algn="ctr"/>
            <a:r>
              <a:rPr lang="en-GB" sz="4000" b="1" dirty="0" smtClean="0">
                <a:latin typeface="Segoe UI Light" panose="020B0502040204020203" pitchFamily="34" charset="0"/>
                <a:cs typeface="Segoe UI Light" panose="020B0502040204020203" pitchFamily="34" charset="0"/>
              </a:rPr>
              <a:t>Enter F# Type Providers….</a:t>
            </a:r>
            <a:br>
              <a:rPr lang="en-GB" sz="4000" b="1" dirty="0" smtClean="0">
                <a:latin typeface="Segoe UI Light" panose="020B0502040204020203" pitchFamily="34" charset="0"/>
                <a:cs typeface="Segoe UI Light" panose="020B0502040204020203" pitchFamily="34" charset="0"/>
              </a:rPr>
            </a:br>
            <a:r>
              <a:rPr lang="en-GB" sz="4000" b="1" dirty="0">
                <a:latin typeface="Segoe UI Light" panose="020B0502040204020203" pitchFamily="34" charset="0"/>
                <a:cs typeface="Segoe UI Light" panose="020B0502040204020203" pitchFamily="34" charset="0"/>
              </a:rPr>
              <a:t/>
            </a:r>
            <a:br>
              <a:rPr lang="en-GB" sz="4000" b="1"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“Just like a library”</a:t>
            </a:r>
            <a:br>
              <a:rPr lang="en-GB" sz="28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
            </a:r>
            <a:br>
              <a:rPr lang="en-GB" sz="2800" dirty="0">
                <a:latin typeface="Segoe UI Light" panose="020B0502040204020203" pitchFamily="34" charset="0"/>
                <a:cs typeface="Segoe UI Light" panose="020B0502040204020203" pitchFamily="34" charset="0"/>
              </a:rPr>
            </a:br>
            <a:r>
              <a:rPr lang="en-GB" sz="3600" dirty="0">
                <a:latin typeface="Segoe UI Light" panose="020B0502040204020203" pitchFamily="34" charset="0"/>
                <a:cs typeface="Segoe UI Light" panose="020B0502040204020203" pitchFamily="34" charset="0"/>
              </a:rPr>
              <a:t>“</a:t>
            </a:r>
            <a:r>
              <a:rPr lang="en-GB" sz="2800" dirty="0">
                <a:latin typeface="Segoe UI Light" panose="020B0502040204020203" pitchFamily="34" charset="0"/>
                <a:cs typeface="Segoe UI Light" panose="020B0502040204020203" pitchFamily="34" charset="0"/>
              </a:rPr>
              <a:t>A design-time component that computes a space of types and methods on-demand…”</a:t>
            </a:r>
            <a:br>
              <a:rPr lang="en-GB" sz="28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
            </a:r>
            <a:br>
              <a:rPr lang="en-GB" sz="28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“An adaptor between data/services and the .NET type system…”</a:t>
            </a:r>
            <a:br>
              <a:rPr lang="en-GB" sz="28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
            </a:r>
            <a:br>
              <a:rPr lang="en-GB" sz="28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“On-demand, scalable compile-time provision of type/module definitions…”</a:t>
            </a:r>
            <a:br>
              <a:rPr lang="en-GB" sz="28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
            </a:r>
            <a:br>
              <a:rPr lang="en-GB" sz="2800" dirty="0">
                <a:latin typeface="Segoe UI Light" panose="020B0502040204020203" pitchFamily="34" charset="0"/>
                <a:cs typeface="Segoe UI Light" panose="020B0502040204020203" pitchFamily="34" charset="0"/>
              </a:rPr>
            </a:br>
            <a:endParaRPr lang="en-GB" sz="1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642348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248" y="228601"/>
            <a:ext cx="11151917" cy="623248"/>
          </a:xfrm>
        </p:spPr>
        <p:txBody>
          <a:bodyPr/>
          <a:lstStyle/>
          <a:p>
            <a:r>
              <a:rPr lang="en-GB" dirty="0">
                <a:latin typeface="Segoe UI Light" panose="020B0502040204020203" pitchFamily="34" charset="0"/>
              </a:rPr>
              <a:t>Theme #</a:t>
            </a:r>
            <a:r>
              <a:rPr lang="en-GB" dirty="0" smtClean="0">
                <a:latin typeface="Segoe UI Light" panose="020B0502040204020203" pitchFamily="34" charset="0"/>
              </a:rPr>
              <a:t>1 - Many </a:t>
            </a:r>
            <a:r>
              <a:rPr lang="en-GB" dirty="0">
                <a:latin typeface="Segoe UI Light" panose="020B0502040204020203" pitchFamily="34" charset="0"/>
              </a:rPr>
              <a:t>Data Sources, One </a:t>
            </a:r>
            <a:r>
              <a:rPr lang="en-GB" dirty="0" smtClean="0">
                <a:latin typeface="Segoe UI Light" panose="020B0502040204020203" pitchFamily="34" charset="0"/>
              </a:rPr>
              <a:t>Mechanism</a:t>
            </a:r>
            <a:endParaRPr lang="en-GB" dirty="0">
              <a:latin typeface="Segoe UI Light" panose="020B0502040204020203" pitchFamily="34" charset="0"/>
            </a:endParaRPr>
          </a:p>
        </p:txBody>
      </p:sp>
      <p:pic>
        <p:nvPicPr>
          <p:cNvPr id="5122" name="Picture 2" descr="http://www.albinoblacksheep.com/flash/960/base.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211" y="1487262"/>
            <a:ext cx="6608097" cy="49529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093131" y="5039074"/>
            <a:ext cx="509755" cy="276999"/>
          </a:xfrm>
          <a:prstGeom prst="rect">
            <a:avLst/>
          </a:prstGeom>
          <a:solidFill>
            <a:schemeClr val="tx1"/>
          </a:solidFill>
        </p:spPr>
        <p:txBody>
          <a:bodyPr wrap="none" lIns="0" tIns="0" rIns="0" bIns="0" rtlCol="0">
            <a:spAutoFit/>
          </a:bodyPr>
          <a:lstStyle/>
          <a:p>
            <a:r>
              <a:rPr lang="en-GB" b="1" dirty="0">
                <a:solidFill>
                  <a:prstClr val="white"/>
                </a:solidFill>
                <a:latin typeface="Segoe UI Light" panose="020B0502040204020203" pitchFamily="34" charset="0"/>
                <a:cs typeface="Consolas" pitchFamily="49" charset="0"/>
              </a:rPr>
              <a:t>types</a:t>
            </a:r>
          </a:p>
        </p:txBody>
      </p:sp>
      <p:sp>
        <p:nvSpPr>
          <p:cNvPr id="2" name="Rectangle 1"/>
          <p:cNvSpPr/>
          <p:nvPr/>
        </p:nvSpPr>
        <p:spPr>
          <a:xfrm>
            <a:off x="5259072" y="3244335"/>
            <a:ext cx="1596912" cy="646331"/>
          </a:xfrm>
          <a:prstGeom prst="rect">
            <a:avLst/>
          </a:prstGeom>
        </p:spPr>
        <p:txBody>
          <a:bodyPr wrap="none">
            <a:spAutoFit/>
          </a:bodyPr>
          <a:lstStyle/>
          <a:p>
            <a:r>
              <a:rPr lang="en-GB" dirty="0">
                <a:solidFill>
                  <a:prstClr val="black"/>
                </a:solidFill>
                <a:latin typeface="Segoe UI Light" panose="020B0502040204020203" pitchFamily="34" charset="0"/>
              </a:rPr>
              <a:t>Segoe UI Light</a:t>
            </a:r>
          </a:p>
          <a:p>
            <a:endParaRPr lang="en-GB" dirty="0">
              <a:solidFill>
                <a:prstClr val="black"/>
              </a:solidFill>
              <a:latin typeface="Segoe UI Light" panose="020B0502040204020203" pitchFamily="34" charset="0"/>
            </a:endParaRPr>
          </a:p>
        </p:txBody>
      </p:sp>
    </p:spTree>
    <p:extLst>
      <p:ext uri="{BB962C8B-B14F-4D97-AF65-F5344CB8AC3E}">
        <p14:creationId xmlns:p14="http://schemas.microsoft.com/office/powerpoint/2010/main" val="1658944702"/>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latin typeface="Segoe UI Light" panose="020B0502040204020203" pitchFamily="34" charset="0"/>
                <a:cs typeface="Segoe UI Light" panose="020B0502040204020203" pitchFamily="34" charset="0"/>
              </a:rPr>
              <a:t>SQL #1</a:t>
            </a:r>
            <a:endParaRPr lang="en-GB" dirty="0">
              <a:latin typeface="Segoe UI Light" panose="020B0502040204020203" pitchFamily="34" charset="0"/>
              <a:cs typeface="Segoe UI Light" panose="020B0502040204020203" pitchFamily="34" charset="0"/>
            </a:endParaRPr>
          </a:p>
        </p:txBody>
      </p:sp>
      <p:sp>
        <p:nvSpPr>
          <p:cNvPr id="4" name="Date Placeholder 3"/>
          <p:cNvSpPr>
            <a:spLocks noGrp="1"/>
          </p:cNvSpPr>
          <p:nvPr>
            <p:ph type="dt" sz="half" idx="4294967295"/>
          </p:nvPr>
        </p:nvSpPr>
        <p:spPr>
          <a:xfrm>
            <a:off x="460832" y="6404434"/>
            <a:ext cx="2132828" cy="273674"/>
          </a:xfrm>
          <a:prstGeom prst="rect">
            <a:avLst/>
          </a:prstGeom>
        </p:spPr>
        <p:txBody>
          <a:bodyPr lIns="91395" tIns="45698" rIns="91395" bIns="45698"/>
          <a:lstStyle/>
          <a:p>
            <a:pPr defTabSz="1109842"/>
            <a:fld id="{20CE17AF-4091-48A7-8681-C3B1BE5CA3B0}" type="datetime1">
              <a:rPr lang="en-GB" sz="2100">
                <a:solidFill>
                  <a:srgbClr val="FFFFFF"/>
                </a:solidFill>
              </a:rPr>
              <a:pPr defTabSz="1109842"/>
              <a:t>09/07/2015</a:t>
            </a:fld>
            <a:endParaRPr lang="en-GB" sz="2100" dirty="0">
              <a:solidFill>
                <a:srgbClr val="FFFFFF"/>
              </a:solidFill>
            </a:endParaRPr>
          </a:p>
        </p:txBody>
      </p:sp>
      <p:sp>
        <p:nvSpPr>
          <p:cNvPr id="5" name="Footer Placeholder 4"/>
          <p:cNvSpPr>
            <a:spLocks noGrp="1"/>
          </p:cNvSpPr>
          <p:nvPr>
            <p:ph type="ftr" sz="quarter" idx="4294967295"/>
          </p:nvPr>
        </p:nvSpPr>
        <p:spPr>
          <a:xfrm>
            <a:off x="3126862" y="6404434"/>
            <a:ext cx="5888274" cy="273674"/>
          </a:xfrm>
          <a:prstGeom prst="rect">
            <a:avLst/>
          </a:prstGeom>
        </p:spPr>
        <p:txBody>
          <a:bodyPr lIns="91395" tIns="45698" rIns="91395" bIns="45698"/>
          <a:lstStyle/>
          <a:p>
            <a:pPr defTabSz="1109842"/>
            <a:endParaRPr lang="en-GB" sz="2100" dirty="0">
              <a:solidFill>
                <a:srgbClr val="FFFFFF"/>
              </a:solidFill>
            </a:endParaRPr>
          </a:p>
        </p:txBody>
      </p:sp>
      <p:sp>
        <p:nvSpPr>
          <p:cNvPr id="6" name="Slide Number Placeholder 5"/>
          <p:cNvSpPr>
            <a:spLocks noGrp="1"/>
          </p:cNvSpPr>
          <p:nvPr>
            <p:ph type="sldNum" sz="quarter" idx="4294967295"/>
          </p:nvPr>
        </p:nvSpPr>
        <p:spPr>
          <a:xfrm>
            <a:off x="9534874" y="6404434"/>
            <a:ext cx="2132828" cy="273674"/>
          </a:xfrm>
          <a:prstGeom prst="rect">
            <a:avLst/>
          </a:prstGeom>
        </p:spPr>
        <p:txBody>
          <a:bodyPr lIns="91395" tIns="45698" rIns="91395" bIns="45698"/>
          <a:lstStyle/>
          <a:p>
            <a:pPr defTabSz="1109842"/>
            <a:fld id="{66F9B19E-23E9-4120-A06C-57F6EDB783B3}" type="slidenum">
              <a:rPr lang="en-GB" sz="2100">
                <a:solidFill>
                  <a:srgbClr val="FFFFFF"/>
                </a:solidFill>
              </a:rPr>
              <a:pPr defTabSz="1109842"/>
              <a:t>67</a:t>
            </a:fld>
            <a:endParaRPr lang="en-GB" sz="2100">
              <a:solidFill>
                <a:srgbClr val="FFFFFF"/>
              </a:solidFill>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72194" y="1509982"/>
            <a:ext cx="11629628" cy="3756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12448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latin typeface="Segoe UI Light" panose="020B0502040204020203" pitchFamily="34" charset="0"/>
                <a:cs typeface="Segoe UI Light" panose="020B0502040204020203" pitchFamily="34" charset="0"/>
              </a:rPr>
              <a:t>SQL #2</a:t>
            </a:r>
            <a:endParaRPr lang="en-GB" dirty="0">
              <a:latin typeface="Segoe UI Light" panose="020B0502040204020203" pitchFamily="34" charset="0"/>
              <a:cs typeface="Segoe UI Light" panose="020B0502040204020203" pitchFamily="34" charset="0"/>
            </a:endParaRPr>
          </a:p>
        </p:txBody>
      </p:sp>
      <p:sp>
        <p:nvSpPr>
          <p:cNvPr id="4" name="Date Placeholder 3"/>
          <p:cNvSpPr>
            <a:spLocks noGrp="1"/>
          </p:cNvSpPr>
          <p:nvPr>
            <p:ph type="dt" sz="half" idx="4294967295"/>
          </p:nvPr>
        </p:nvSpPr>
        <p:spPr>
          <a:xfrm>
            <a:off x="460832" y="6404434"/>
            <a:ext cx="2132828" cy="273674"/>
          </a:xfrm>
          <a:prstGeom prst="rect">
            <a:avLst/>
          </a:prstGeom>
        </p:spPr>
        <p:txBody>
          <a:bodyPr lIns="91395" tIns="45698" rIns="91395" bIns="45698"/>
          <a:lstStyle/>
          <a:p>
            <a:pPr defTabSz="1109842"/>
            <a:fld id="{20CE17AF-4091-48A7-8681-C3B1BE5CA3B0}" type="datetime1">
              <a:rPr lang="en-GB" sz="2100">
                <a:solidFill>
                  <a:srgbClr val="FFFFFF"/>
                </a:solidFill>
              </a:rPr>
              <a:pPr defTabSz="1109842"/>
              <a:t>09/07/2015</a:t>
            </a:fld>
            <a:endParaRPr lang="en-GB" sz="2100" dirty="0">
              <a:solidFill>
                <a:srgbClr val="FFFFFF"/>
              </a:solidFill>
            </a:endParaRPr>
          </a:p>
        </p:txBody>
      </p:sp>
      <p:sp>
        <p:nvSpPr>
          <p:cNvPr id="5" name="Footer Placeholder 4"/>
          <p:cNvSpPr>
            <a:spLocks noGrp="1"/>
          </p:cNvSpPr>
          <p:nvPr>
            <p:ph type="ftr" sz="quarter" idx="4294967295"/>
          </p:nvPr>
        </p:nvSpPr>
        <p:spPr>
          <a:xfrm>
            <a:off x="3126862" y="6404434"/>
            <a:ext cx="5888274" cy="273674"/>
          </a:xfrm>
          <a:prstGeom prst="rect">
            <a:avLst/>
          </a:prstGeom>
        </p:spPr>
        <p:txBody>
          <a:bodyPr lIns="91395" tIns="45698" rIns="91395" bIns="45698"/>
          <a:lstStyle/>
          <a:p>
            <a:pPr defTabSz="1109842"/>
            <a:endParaRPr lang="en-GB" sz="2100" dirty="0">
              <a:solidFill>
                <a:srgbClr val="FFFFFF"/>
              </a:solidFill>
            </a:endParaRPr>
          </a:p>
        </p:txBody>
      </p:sp>
      <p:sp>
        <p:nvSpPr>
          <p:cNvPr id="6" name="Slide Number Placeholder 5"/>
          <p:cNvSpPr>
            <a:spLocks noGrp="1"/>
          </p:cNvSpPr>
          <p:nvPr>
            <p:ph type="sldNum" sz="quarter" idx="4294967295"/>
          </p:nvPr>
        </p:nvSpPr>
        <p:spPr>
          <a:xfrm>
            <a:off x="9534874" y="6404434"/>
            <a:ext cx="2132828" cy="273674"/>
          </a:xfrm>
          <a:prstGeom prst="rect">
            <a:avLst/>
          </a:prstGeom>
        </p:spPr>
        <p:txBody>
          <a:bodyPr lIns="91395" tIns="45698" rIns="91395" bIns="45698"/>
          <a:lstStyle/>
          <a:p>
            <a:pPr defTabSz="1109842"/>
            <a:fld id="{66F9B19E-23E9-4120-A06C-57F6EDB783B3}" type="slidenum">
              <a:rPr lang="en-GB" sz="2100">
                <a:solidFill>
                  <a:srgbClr val="FFFFFF"/>
                </a:solidFill>
              </a:rPr>
              <a:pPr defTabSz="1109842"/>
              <a:t>68</a:t>
            </a:fld>
            <a:endParaRPr lang="en-GB" sz="2100">
              <a:solidFill>
                <a:srgbClr val="FFFFFF"/>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045" y="1414031"/>
            <a:ext cx="10362079" cy="3785063"/>
          </a:xfrm>
          <a:prstGeom prst="rect">
            <a:avLst/>
          </a:prstGeom>
        </p:spPr>
      </p:pic>
    </p:spTree>
    <p:extLst>
      <p:ext uri="{BB962C8B-B14F-4D97-AF65-F5344CB8AC3E}">
        <p14:creationId xmlns:p14="http://schemas.microsoft.com/office/powerpoint/2010/main" val="431122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latin typeface="Segoe UI Light" panose="020B0502040204020203" pitchFamily="34" charset="0"/>
                <a:cs typeface="Segoe UI Light" panose="020B0502040204020203" pitchFamily="34" charset="0"/>
              </a:rPr>
              <a:t>CSV</a:t>
            </a:r>
            <a:endParaRPr lang="en-GB" dirty="0">
              <a:latin typeface="Segoe UI Light" panose="020B0502040204020203" pitchFamily="34" charset="0"/>
              <a:cs typeface="Segoe UI Light" panose="020B0502040204020203" pitchFamily="34" charset="0"/>
            </a:endParaRPr>
          </a:p>
        </p:txBody>
      </p:sp>
      <p:sp>
        <p:nvSpPr>
          <p:cNvPr id="4" name="Date Placeholder 3"/>
          <p:cNvSpPr>
            <a:spLocks noGrp="1"/>
          </p:cNvSpPr>
          <p:nvPr>
            <p:ph type="dt" sz="half" idx="4294967295"/>
          </p:nvPr>
        </p:nvSpPr>
        <p:spPr>
          <a:xfrm>
            <a:off x="460832" y="6404434"/>
            <a:ext cx="2132828" cy="273674"/>
          </a:xfrm>
          <a:prstGeom prst="rect">
            <a:avLst/>
          </a:prstGeom>
        </p:spPr>
        <p:txBody>
          <a:bodyPr lIns="91395" tIns="45698" rIns="91395" bIns="45698"/>
          <a:lstStyle/>
          <a:p>
            <a:pPr defTabSz="1109842"/>
            <a:fld id="{20CE17AF-4091-48A7-8681-C3B1BE5CA3B0}" type="datetime1">
              <a:rPr lang="en-GB" sz="2100">
                <a:solidFill>
                  <a:srgbClr val="FFFFFF"/>
                </a:solidFill>
              </a:rPr>
              <a:pPr defTabSz="1109842"/>
              <a:t>09/07/2015</a:t>
            </a:fld>
            <a:endParaRPr lang="en-GB" sz="2100" dirty="0">
              <a:solidFill>
                <a:srgbClr val="FFFFFF"/>
              </a:solidFill>
            </a:endParaRPr>
          </a:p>
        </p:txBody>
      </p:sp>
      <p:sp>
        <p:nvSpPr>
          <p:cNvPr id="5" name="Footer Placeholder 4"/>
          <p:cNvSpPr>
            <a:spLocks noGrp="1"/>
          </p:cNvSpPr>
          <p:nvPr>
            <p:ph type="ftr" sz="quarter" idx="4294967295"/>
          </p:nvPr>
        </p:nvSpPr>
        <p:spPr>
          <a:xfrm>
            <a:off x="3126862" y="6404434"/>
            <a:ext cx="5888274" cy="273674"/>
          </a:xfrm>
          <a:prstGeom prst="rect">
            <a:avLst/>
          </a:prstGeom>
        </p:spPr>
        <p:txBody>
          <a:bodyPr lIns="91395" tIns="45698" rIns="91395" bIns="45698"/>
          <a:lstStyle/>
          <a:p>
            <a:pPr defTabSz="1109842"/>
            <a:endParaRPr lang="en-GB" sz="2100" dirty="0">
              <a:solidFill>
                <a:srgbClr val="FFFFFF"/>
              </a:solidFill>
            </a:endParaRPr>
          </a:p>
        </p:txBody>
      </p:sp>
      <p:sp>
        <p:nvSpPr>
          <p:cNvPr id="6" name="Slide Number Placeholder 5"/>
          <p:cNvSpPr>
            <a:spLocks noGrp="1"/>
          </p:cNvSpPr>
          <p:nvPr>
            <p:ph type="sldNum" sz="quarter" idx="4294967295"/>
          </p:nvPr>
        </p:nvSpPr>
        <p:spPr>
          <a:xfrm>
            <a:off x="9534874" y="6404434"/>
            <a:ext cx="2132828" cy="273674"/>
          </a:xfrm>
          <a:prstGeom prst="rect">
            <a:avLst/>
          </a:prstGeom>
        </p:spPr>
        <p:txBody>
          <a:bodyPr lIns="91395" tIns="45698" rIns="91395" bIns="45698"/>
          <a:lstStyle/>
          <a:p>
            <a:pPr defTabSz="1109842"/>
            <a:fld id="{66F9B19E-23E9-4120-A06C-57F6EDB783B3}" type="slidenum">
              <a:rPr lang="en-GB" sz="2100">
                <a:solidFill>
                  <a:srgbClr val="FFFFFF"/>
                </a:solidFill>
              </a:rPr>
              <a:pPr defTabSz="1109842"/>
              <a:t>69</a:t>
            </a:fld>
            <a:endParaRPr lang="en-GB" sz="2100">
              <a:solidFill>
                <a:srgbClr val="FFFFFF"/>
              </a:solidFill>
            </a:endParaRPr>
          </a:p>
        </p:txBody>
      </p:sp>
      <p:pic>
        <p:nvPicPr>
          <p:cNvPr id="2" name="Picture 1"/>
          <p:cNvPicPr>
            <a:picLocks noChangeAspect="1"/>
          </p:cNvPicPr>
          <p:nvPr/>
        </p:nvPicPr>
        <p:blipFill rotWithShape="1">
          <a:blip r:embed="rId2"/>
          <a:srcRect t="6565"/>
          <a:stretch/>
        </p:blipFill>
        <p:spPr>
          <a:xfrm>
            <a:off x="1065463" y="1637351"/>
            <a:ext cx="10822777" cy="5001447"/>
          </a:xfrm>
          <a:prstGeom prst="rect">
            <a:avLst/>
          </a:prstGeom>
        </p:spPr>
      </p:pic>
    </p:spTree>
    <p:extLst>
      <p:ext uri="{BB962C8B-B14F-4D97-AF65-F5344CB8AC3E}">
        <p14:creationId xmlns:p14="http://schemas.microsoft.com/office/powerpoint/2010/main" val="22665327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smtClean="0">
                  <a:latin typeface="Segoe UI Light" panose="020B0502040204020203" pitchFamily="34" charset="0"/>
                </a:rPr>
                <a:t>Functional</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smtClean="0">
                  <a:latin typeface="Segoe UI Light" panose="020B0502040204020203" pitchFamily="34" charset="0"/>
                </a:rPr>
                <a:t>Interop</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1005584960"/>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latin typeface="Segoe UI Light" panose="020B0502040204020203" pitchFamily="34" charset="0"/>
                <a:cs typeface="Segoe UI Light" panose="020B0502040204020203" pitchFamily="34" charset="0"/>
              </a:rPr>
              <a:t>JSON</a:t>
            </a:r>
            <a:endParaRPr lang="en-GB" dirty="0">
              <a:latin typeface="Segoe UI Light" panose="020B0502040204020203" pitchFamily="34" charset="0"/>
              <a:cs typeface="Segoe UI Light" panose="020B0502040204020203" pitchFamily="34" charset="0"/>
            </a:endParaRPr>
          </a:p>
        </p:txBody>
      </p:sp>
      <p:sp>
        <p:nvSpPr>
          <p:cNvPr id="4" name="Date Placeholder 3"/>
          <p:cNvSpPr>
            <a:spLocks noGrp="1"/>
          </p:cNvSpPr>
          <p:nvPr>
            <p:ph type="dt" sz="half" idx="4294967295"/>
          </p:nvPr>
        </p:nvSpPr>
        <p:spPr>
          <a:xfrm>
            <a:off x="460832" y="6404434"/>
            <a:ext cx="2132828" cy="273674"/>
          </a:xfrm>
          <a:prstGeom prst="rect">
            <a:avLst/>
          </a:prstGeom>
        </p:spPr>
        <p:txBody>
          <a:bodyPr lIns="91395" tIns="45698" rIns="91395" bIns="45698"/>
          <a:lstStyle/>
          <a:p>
            <a:pPr defTabSz="1109842"/>
            <a:fld id="{20CE17AF-4091-48A7-8681-C3B1BE5CA3B0}" type="datetime1">
              <a:rPr lang="en-GB" sz="2100">
                <a:solidFill>
                  <a:srgbClr val="FFFFFF"/>
                </a:solidFill>
              </a:rPr>
              <a:pPr defTabSz="1109842"/>
              <a:t>09/07/2015</a:t>
            </a:fld>
            <a:endParaRPr lang="en-GB" sz="2100" dirty="0">
              <a:solidFill>
                <a:srgbClr val="FFFFFF"/>
              </a:solidFill>
            </a:endParaRPr>
          </a:p>
        </p:txBody>
      </p:sp>
      <p:sp>
        <p:nvSpPr>
          <p:cNvPr id="5" name="Footer Placeholder 4"/>
          <p:cNvSpPr>
            <a:spLocks noGrp="1"/>
          </p:cNvSpPr>
          <p:nvPr>
            <p:ph type="ftr" sz="quarter" idx="4294967295"/>
          </p:nvPr>
        </p:nvSpPr>
        <p:spPr>
          <a:xfrm>
            <a:off x="3126862" y="6404434"/>
            <a:ext cx="5888274" cy="273674"/>
          </a:xfrm>
          <a:prstGeom prst="rect">
            <a:avLst/>
          </a:prstGeom>
        </p:spPr>
        <p:txBody>
          <a:bodyPr lIns="91395" tIns="45698" rIns="91395" bIns="45698"/>
          <a:lstStyle/>
          <a:p>
            <a:pPr defTabSz="1109842"/>
            <a:endParaRPr lang="en-GB" sz="2100" dirty="0">
              <a:solidFill>
                <a:srgbClr val="FFFFFF"/>
              </a:solidFill>
            </a:endParaRPr>
          </a:p>
        </p:txBody>
      </p:sp>
      <p:sp>
        <p:nvSpPr>
          <p:cNvPr id="6" name="Slide Number Placeholder 5"/>
          <p:cNvSpPr>
            <a:spLocks noGrp="1"/>
          </p:cNvSpPr>
          <p:nvPr>
            <p:ph type="sldNum" sz="quarter" idx="4294967295"/>
          </p:nvPr>
        </p:nvSpPr>
        <p:spPr>
          <a:xfrm>
            <a:off x="9534874" y="6404434"/>
            <a:ext cx="2132828" cy="273674"/>
          </a:xfrm>
          <a:prstGeom prst="rect">
            <a:avLst/>
          </a:prstGeom>
        </p:spPr>
        <p:txBody>
          <a:bodyPr lIns="91395" tIns="45698" rIns="91395" bIns="45698"/>
          <a:lstStyle/>
          <a:p>
            <a:pPr defTabSz="1109842"/>
            <a:fld id="{66F9B19E-23E9-4120-A06C-57F6EDB783B3}" type="slidenum">
              <a:rPr lang="en-GB" sz="2100">
                <a:solidFill>
                  <a:srgbClr val="FFFFFF"/>
                </a:solidFill>
              </a:rPr>
              <a:pPr defTabSz="1109842"/>
              <a:t>70</a:t>
            </a:fld>
            <a:endParaRPr lang="en-GB" sz="2100">
              <a:solidFill>
                <a:srgbClr val="FFFFFF"/>
              </a:solidFill>
            </a:endParaRPr>
          </a:p>
        </p:txBody>
      </p:sp>
      <p:pic>
        <p:nvPicPr>
          <p:cNvPr id="2" name="Picture 1"/>
          <p:cNvPicPr>
            <a:picLocks noChangeAspect="1"/>
          </p:cNvPicPr>
          <p:nvPr/>
        </p:nvPicPr>
        <p:blipFill rotWithShape="1">
          <a:blip r:embed="rId2"/>
          <a:srcRect t="5831"/>
          <a:stretch/>
        </p:blipFill>
        <p:spPr>
          <a:xfrm>
            <a:off x="1117201" y="1446328"/>
            <a:ext cx="9925074" cy="5254021"/>
          </a:xfrm>
          <a:prstGeom prst="rect">
            <a:avLst/>
          </a:prstGeom>
        </p:spPr>
      </p:pic>
    </p:spTree>
    <p:extLst>
      <p:ext uri="{BB962C8B-B14F-4D97-AF65-F5344CB8AC3E}">
        <p14:creationId xmlns:p14="http://schemas.microsoft.com/office/powerpoint/2010/main" val="867826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latin typeface="Segoe UI Light" panose="020B0502040204020203" pitchFamily="34" charset="0"/>
                <a:cs typeface="Segoe UI Light" panose="020B0502040204020203" pitchFamily="34" charset="0"/>
              </a:rPr>
              <a:t>XML</a:t>
            </a:r>
            <a:endParaRPr lang="en-GB" dirty="0">
              <a:latin typeface="Segoe UI Light" panose="020B0502040204020203" pitchFamily="34" charset="0"/>
              <a:cs typeface="Segoe UI Light" panose="020B0502040204020203" pitchFamily="34" charset="0"/>
            </a:endParaRPr>
          </a:p>
        </p:txBody>
      </p:sp>
      <p:sp>
        <p:nvSpPr>
          <p:cNvPr id="4" name="Date Placeholder 3"/>
          <p:cNvSpPr>
            <a:spLocks noGrp="1"/>
          </p:cNvSpPr>
          <p:nvPr>
            <p:ph type="dt" sz="half" idx="4294967295"/>
          </p:nvPr>
        </p:nvSpPr>
        <p:spPr>
          <a:xfrm>
            <a:off x="460832" y="6404434"/>
            <a:ext cx="2132828" cy="273674"/>
          </a:xfrm>
          <a:prstGeom prst="rect">
            <a:avLst/>
          </a:prstGeom>
        </p:spPr>
        <p:txBody>
          <a:bodyPr lIns="91395" tIns="45698" rIns="91395" bIns="45698"/>
          <a:lstStyle/>
          <a:p>
            <a:pPr defTabSz="1109842"/>
            <a:fld id="{20CE17AF-4091-48A7-8681-C3B1BE5CA3B0}" type="datetime1">
              <a:rPr lang="en-GB" sz="2100">
                <a:solidFill>
                  <a:srgbClr val="FFFFFF"/>
                </a:solidFill>
              </a:rPr>
              <a:pPr defTabSz="1109842"/>
              <a:t>09/07/2015</a:t>
            </a:fld>
            <a:endParaRPr lang="en-GB" sz="2100" dirty="0">
              <a:solidFill>
                <a:srgbClr val="FFFFFF"/>
              </a:solidFill>
            </a:endParaRPr>
          </a:p>
        </p:txBody>
      </p:sp>
      <p:sp>
        <p:nvSpPr>
          <p:cNvPr id="5" name="Footer Placeholder 4"/>
          <p:cNvSpPr>
            <a:spLocks noGrp="1"/>
          </p:cNvSpPr>
          <p:nvPr>
            <p:ph type="ftr" sz="quarter" idx="4294967295"/>
          </p:nvPr>
        </p:nvSpPr>
        <p:spPr>
          <a:xfrm>
            <a:off x="3126862" y="6404434"/>
            <a:ext cx="5888274" cy="273674"/>
          </a:xfrm>
          <a:prstGeom prst="rect">
            <a:avLst/>
          </a:prstGeom>
        </p:spPr>
        <p:txBody>
          <a:bodyPr lIns="91395" tIns="45698" rIns="91395" bIns="45698"/>
          <a:lstStyle/>
          <a:p>
            <a:pPr defTabSz="1109842"/>
            <a:endParaRPr lang="en-GB" sz="2100" dirty="0">
              <a:solidFill>
                <a:srgbClr val="FFFFFF"/>
              </a:solidFill>
            </a:endParaRPr>
          </a:p>
        </p:txBody>
      </p:sp>
      <p:sp>
        <p:nvSpPr>
          <p:cNvPr id="6" name="Slide Number Placeholder 5"/>
          <p:cNvSpPr>
            <a:spLocks noGrp="1"/>
          </p:cNvSpPr>
          <p:nvPr>
            <p:ph type="sldNum" sz="quarter" idx="4294967295"/>
          </p:nvPr>
        </p:nvSpPr>
        <p:spPr>
          <a:xfrm>
            <a:off x="9534874" y="6404434"/>
            <a:ext cx="2132828" cy="273674"/>
          </a:xfrm>
          <a:prstGeom prst="rect">
            <a:avLst/>
          </a:prstGeom>
        </p:spPr>
        <p:txBody>
          <a:bodyPr lIns="91395" tIns="45698" rIns="91395" bIns="45698"/>
          <a:lstStyle/>
          <a:p>
            <a:pPr defTabSz="1109842"/>
            <a:fld id="{66F9B19E-23E9-4120-A06C-57F6EDB783B3}" type="slidenum">
              <a:rPr lang="en-GB" sz="2100">
                <a:solidFill>
                  <a:srgbClr val="FFFFFF"/>
                </a:solidFill>
              </a:rPr>
              <a:pPr defTabSz="1109842"/>
              <a:t>71</a:t>
            </a:fld>
            <a:endParaRPr lang="en-GB" sz="2100">
              <a:solidFill>
                <a:srgbClr val="FFFFFF"/>
              </a:solidFill>
            </a:endParaRP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1937"/>
          <a:stretch/>
        </p:blipFill>
        <p:spPr bwMode="auto">
          <a:xfrm>
            <a:off x="949140" y="1819304"/>
            <a:ext cx="10928876" cy="1947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21600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err="1" smtClean="0">
                <a:latin typeface="Segoe UI Light" panose="020B0502040204020203" pitchFamily="34" charset="0"/>
                <a:cs typeface="Segoe UI Light" panose="020B0502040204020203" pitchFamily="34" charset="0"/>
              </a:rPr>
              <a:t>Hadoop</a:t>
            </a:r>
            <a:r>
              <a:rPr lang="en-GB" dirty="0" smtClean="0">
                <a:latin typeface="Segoe UI Light" panose="020B0502040204020203" pitchFamily="34" charset="0"/>
                <a:cs typeface="Segoe UI Light" panose="020B0502040204020203" pitchFamily="34" charset="0"/>
              </a:rPr>
              <a:t>/Hive</a:t>
            </a:r>
            <a:endParaRPr lang="en-GB" dirty="0">
              <a:latin typeface="Segoe UI Light" panose="020B0502040204020203" pitchFamily="34" charset="0"/>
              <a:cs typeface="Segoe UI Light" panose="020B0502040204020203" pitchFamily="34" charset="0"/>
            </a:endParaRPr>
          </a:p>
        </p:txBody>
      </p:sp>
      <p:sp>
        <p:nvSpPr>
          <p:cNvPr id="4" name="Date Placeholder 3"/>
          <p:cNvSpPr>
            <a:spLocks noGrp="1"/>
          </p:cNvSpPr>
          <p:nvPr>
            <p:ph type="dt" sz="half" idx="4294967295"/>
          </p:nvPr>
        </p:nvSpPr>
        <p:spPr>
          <a:xfrm>
            <a:off x="460832" y="6404434"/>
            <a:ext cx="2132828" cy="273674"/>
          </a:xfrm>
          <a:prstGeom prst="rect">
            <a:avLst/>
          </a:prstGeom>
        </p:spPr>
        <p:txBody>
          <a:bodyPr lIns="91395" tIns="45698" rIns="91395" bIns="45698"/>
          <a:lstStyle/>
          <a:p>
            <a:pPr defTabSz="1109842"/>
            <a:fld id="{20CE17AF-4091-48A7-8681-C3B1BE5CA3B0}" type="datetime1">
              <a:rPr lang="en-GB" sz="2100">
                <a:solidFill>
                  <a:srgbClr val="FFFFFF"/>
                </a:solidFill>
              </a:rPr>
              <a:pPr defTabSz="1109842"/>
              <a:t>09/07/2015</a:t>
            </a:fld>
            <a:endParaRPr lang="en-GB" sz="2100" dirty="0">
              <a:solidFill>
                <a:srgbClr val="FFFFFF"/>
              </a:solidFill>
            </a:endParaRPr>
          </a:p>
        </p:txBody>
      </p:sp>
      <p:sp>
        <p:nvSpPr>
          <p:cNvPr id="5" name="Footer Placeholder 4"/>
          <p:cNvSpPr>
            <a:spLocks noGrp="1"/>
          </p:cNvSpPr>
          <p:nvPr>
            <p:ph type="ftr" sz="quarter" idx="4294967295"/>
          </p:nvPr>
        </p:nvSpPr>
        <p:spPr>
          <a:xfrm>
            <a:off x="3126862" y="6404434"/>
            <a:ext cx="5888274" cy="273674"/>
          </a:xfrm>
          <a:prstGeom prst="rect">
            <a:avLst/>
          </a:prstGeom>
        </p:spPr>
        <p:txBody>
          <a:bodyPr lIns="91395" tIns="45698" rIns="91395" bIns="45698"/>
          <a:lstStyle/>
          <a:p>
            <a:pPr defTabSz="1109842"/>
            <a:endParaRPr lang="en-GB" sz="2100" dirty="0">
              <a:solidFill>
                <a:srgbClr val="FFFFFF"/>
              </a:solidFill>
            </a:endParaRPr>
          </a:p>
        </p:txBody>
      </p:sp>
      <p:sp>
        <p:nvSpPr>
          <p:cNvPr id="6" name="Slide Number Placeholder 5"/>
          <p:cNvSpPr>
            <a:spLocks noGrp="1"/>
          </p:cNvSpPr>
          <p:nvPr>
            <p:ph type="sldNum" sz="quarter" idx="4294967295"/>
          </p:nvPr>
        </p:nvSpPr>
        <p:spPr>
          <a:xfrm>
            <a:off x="9534874" y="6404434"/>
            <a:ext cx="2132828" cy="273674"/>
          </a:xfrm>
          <a:prstGeom prst="rect">
            <a:avLst/>
          </a:prstGeom>
        </p:spPr>
        <p:txBody>
          <a:bodyPr lIns="91395" tIns="45698" rIns="91395" bIns="45698"/>
          <a:lstStyle/>
          <a:p>
            <a:pPr defTabSz="1109842"/>
            <a:fld id="{66F9B19E-23E9-4120-A06C-57F6EDB783B3}" type="slidenum">
              <a:rPr lang="en-GB" sz="2100">
                <a:solidFill>
                  <a:srgbClr val="FFFFFF"/>
                </a:solidFill>
              </a:rPr>
              <a:pPr defTabSz="1109842"/>
              <a:t>72</a:t>
            </a:fld>
            <a:endParaRPr lang="en-GB" sz="2100">
              <a:solidFill>
                <a:srgbClr val="FFFFFF"/>
              </a:solidFill>
            </a:endParaRP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79399" y="1435997"/>
            <a:ext cx="11388299" cy="4665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11837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latin typeface="Segoe UI Light" panose="020B0502040204020203" pitchFamily="34" charset="0"/>
                <a:cs typeface="Segoe UI Light" panose="020B0502040204020203" pitchFamily="34" charset="0"/>
              </a:rPr>
              <a:t>Web APIs</a:t>
            </a:r>
            <a:endParaRPr lang="en-GB" dirty="0">
              <a:latin typeface="Segoe UI Light" panose="020B0502040204020203" pitchFamily="34" charset="0"/>
              <a:cs typeface="Segoe UI Light" panose="020B0502040204020203" pitchFamily="34" charset="0"/>
            </a:endParaRPr>
          </a:p>
        </p:txBody>
      </p:sp>
      <p:sp>
        <p:nvSpPr>
          <p:cNvPr id="4" name="Date Placeholder 3"/>
          <p:cNvSpPr>
            <a:spLocks noGrp="1"/>
          </p:cNvSpPr>
          <p:nvPr>
            <p:ph type="dt" sz="half" idx="4294967295"/>
          </p:nvPr>
        </p:nvSpPr>
        <p:spPr>
          <a:xfrm>
            <a:off x="460832" y="6404434"/>
            <a:ext cx="2132828" cy="273674"/>
          </a:xfrm>
          <a:prstGeom prst="rect">
            <a:avLst/>
          </a:prstGeom>
        </p:spPr>
        <p:txBody>
          <a:bodyPr lIns="91395" tIns="45698" rIns="91395" bIns="45698"/>
          <a:lstStyle/>
          <a:p>
            <a:pPr defTabSz="1109842"/>
            <a:fld id="{20CE17AF-4091-48A7-8681-C3B1BE5CA3B0}" type="datetime1">
              <a:rPr lang="en-GB" sz="2100">
                <a:solidFill>
                  <a:srgbClr val="FFFFFF"/>
                </a:solidFill>
              </a:rPr>
              <a:pPr defTabSz="1109842"/>
              <a:t>09/07/2015</a:t>
            </a:fld>
            <a:endParaRPr lang="en-GB" sz="2100" dirty="0">
              <a:solidFill>
                <a:srgbClr val="FFFFFF"/>
              </a:solidFill>
            </a:endParaRPr>
          </a:p>
        </p:txBody>
      </p:sp>
      <p:sp>
        <p:nvSpPr>
          <p:cNvPr id="5" name="Footer Placeholder 4"/>
          <p:cNvSpPr>
            <a:spLocks noGrp="1"/>
          </p:cNvSpPr>
          <p:nvPr>
            <p:ph type="ftr" sz="quarter" idx="4294967295"/>
          </p:nvPr>
        </p:nvSpPr>
        <p:spPr>
          <a:xfrm>
            <a:off x="3126862" y="6404434"/>
            <a:ext cx="5888274" cy="273674"/>
          </a:xfrm>
          <a:prstGeom prst="rect">
            <a:avLst/>
          </a:prstGeom>
        </p:spPr>
        <p:txBody>
          <a:bodyPr lIns="91395" tIns="45698" rIns="91395" bIns="45698"/>
          <a:lstStyle/>
          <a:p>
            <a:pPr defTabSz="1109842"/>
            <a:endParaRPr lang="en-GB" sz="2100" dirty="0">
              <a:solidFill>
                <a:srgbClr val="FFFFFF"/>
              </a:solidFill>
            </a:endParaRPr>
          </a:p>
        </p:txBody>
      </p:sp>
      <p:sp>
        <p:nvSpPr>
          <p:cNvPr id="6" name="Slide Number Placeholder 5"/>
          <p:cNvSpPr>
            <a:spLocks noGrp="1"/>
          </p:cNvSpPr>
          <p:nvPr>
            <p:ph type="sldNum" sz="quarter" idx="4294967295"/>
          </p:nvPr>
        </p:nvSpPr>
        <p:spPr>
          <a:xfrm>
            <a:off x="9534874" y="6404434"/>
            <a:ext cx="2132828" cy="273674"/>
          </a:xfrm>
          <a:prstGeom prst="rect">
            <a:avLst/>
          </a:prstGeom>
        </p:spPr>
        <p:txBody>
          <a:bodyPr lIns="91395" tIns="45698" rIns="91395" bIns="45698"/>
          <a:lstStyle/>
          <a:p>
            <a:pPr defTabSz="1109842"/>
            <a:fld id="{66F9B19E-23E9-4120-A06C-57F6EDB783B3}" type="slidenum">
              <a:rPr lang="en-GB" sz="2100">
                <a:solidFill>
                  <a:srgbClr val="FFFFFF"/>
                </a:solidFill>
              </a:rPr>
              <a:pPr defTabSz="1109842"/>
              <a:t>73</a:t>
            </a:fld>
            <a:endParaRPr lang="en-GB" sz="2100">
              <a:solidFill>
                <a:srgbClr val="FFFFFF"/>
              </a:solidFill>
            </a:endParaRP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522732" y="1426389"/>
            <a:ext cx="11010807" cy="4574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88502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latin typeface="Segoe UI Light" panose="020B0502040204020203" pitchFamily="34" charset="0"/>
                <a:cs typeface="Segoe UI Light" panose="020B0502040204020203" pitchFamily="34" charset="0"/>
              </a:rPr>
              <a:t>Entity Graphs</a:t>
            </a:r>
            <a:endParaRPr lang="en-GB" dirty="0">
              <a:latin typeface="Segoe UI Light" panose="020B0502040204020203" pitchFamily="34" charset="0"/>
              <a:cs typeface="Segoe UI Light" panose="020B0502040204020203" pitchFamily="34" charset="0"/>
            </a:endParaRPr>
          </a:p>
        </p:txBody>
      </p:sp>
      <p:sp>
        <p:nvSpPr>
          <p:cNvPr id="4" name="Date Placeholder 3"/>
          <p:cNvSpPr>
            <a:spLocks noGrp="1"/>
          </p:cNvSpPr>
          <p:nvPr>
            <p:ph type="dt" sz="half" idx="4294967295"/>
          </p:nvPr>
        </p:nvSpPr>
        <p:spPr>
          <a:xfrm>
            <a:off x="460832" y="6404434"/>
            <a:ext cx="2132828" cy="273674"/>
          </a:xfrm>
          <a:prstGeom prst="rect">
            <a:avLst/>
          </a:prstGeom>
        </p:spPr>
        <p:txBody>
          <a:bodyPr lIns="91395" tIns="45698" rIns="91395" bIns="45698"/>
          <a:lstStyle/>
          <a:p>
            <a:pPr defTabSz="1109842"/>
            <a:fld id="{20CE17AF-4091-48A7-8681-C3B1BE5CA3B0}" type="datetime1">
              <a:rPr lang="en-GB" sz="2100">
                <a:solidFill>
                  <a:srgbClr val="FFFFFF"/>
                </a:solidFill>
              </a:rPr>
              <a:pPr defTabSz="1109842"/>
              <a:t>09/07/2015</a:t>
            </a:fld>
            <a:endParaRPr lang="en-GB" sz="2100" dirty="0">
              <a:solidFill>
                <a:srgbClr val="FFFFFF"/>
              </a:solidFill>
            </a:endParaRPr>
          </a:p>
        </p:txBody>
      </p:sp>
      <p:sp>
        <p:nvSpPr>
          <p:cNvPr id="5" name="Footer Placeholder 4"/>
          <p:cNvSpPr>
            <a:spLocks noGrp="1"/>
          </p:cNvSpPr>
          <p:nvPr>
            <p:ph type="ftr" sz="quarter" idx="4294967295"/>
          </p:nvPr>
        </p:nvSpPr>
        <p:spPr>
          <a:xfrm>
            <a:off x="3126862" y="6404434"/>
            <a:ext cx="5888274" cy="273674"/>
          </a:xfrm>
          <a:prstGeom prst="rect">
            <a:avLst/>
          </a:prstGeom>
        </p:spPr>
        <p:txBody>
          <a:bodyPr lIns="91395" tIns="45698" rIns="91395" bIns="45698"/>
          <a:lstStyle/>
          <a:p>
            <a:pPr defTabSz="1109842"/>
            <a:endParaRPr lang="en-GB" sz="2100" dirty="0">
              <a:solidFill>
                <a:srgbClr val="FFFFFF"/>
              </a:solidFill>
            </a:endParaRPr>
          </a:p>
        </p:txBody>
      </p:sp>
      <p:sp>
        <p:nvSpPr>
          <p:cNvPr id="6" name="Slide Number Placeholder 5"/>
          <p:cNvSpPr>
            <a:spLocks noGrp="1"/>
          </p:cNvSpPr>
          <p:nvPr>
            <p:ph type="sldNum" sz="quarter" idx="4294967295"/>
          </p:nvPr>
        </p:nvSpPr>
        <p:spPr>
          <a:xfrm>
            <a:off x="9534874" y="6404434"/>
            <a:ext cx="2132828" cy="273674"/>
          </a:xfrm>
          <a:prstGeom prst="rect">
            <a:avLst/>
          </a:prstGeom>
        </p:spPr>
        <p:txBody>
          <a:bodyPr lIns="91395" tIns="45698" rIns="91395" bIns="45698"/>
          <a:lstStyle/>
          <a:p>
            <a:pPr defTabSz="1109842"/>
            <a:fld id="{66F9B19E-23E9-4120-A06C-57F6EDB783B3}" type="slidenum">
              <a:rPr lang="en-GB" sz="2100">
                <a:solidFill>
                  <a:srgbClr val="FFFFFF"/>
                </a:solidFill>
              </a:rPr>
              <a:pPr defTabSz="1109842"/>
              <a:t>74</a:t>
            </a:fld>
            <a:endParaRPr lang="en-GB" sz="2100">
              <a:solidFill>
                <a:srgbClr val="FFFFFF"/>
              </a:solidFill>
            </a:endParaRP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522734" y="1431933"/>
            <a:ext cx="11253558" cy="4312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15924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latin typeface="Segoe UI Light" panose="020B0502040204020203" pitchFamily="34" charset="0"/>
                <a:cs typeface="Segoe UI Light" panose="020B0502040204020203" pitchFamily="34" charset="0"/>
              </a:rPr>
              <a:t>WSDL</a:t>
            </a:r>
            <a:endParaRPr lang="en-GB" dirty="0">
              <a:latin typeface="Segoe UI Light" panose="020B0502040204020203" pitchFamily="34" charset="0"/>
              <a:cs typeface="Segoe UI Light" panose="020B0502040204020203" pitchFamily="34" charset="0"/>
            </a:endParaRPr>
          </a:p>
        </p:txBody>
      </p:sp>
      <p:sp>
        <p:nvSpPr>
          <p:cNvPr id="4" name="Date Placeholder 3"/>
          <p:cNvSpPr>
            <a:spLocks noGrp="1"/>
          </p:cNvSpPr>
          <p:nvPr>
            <p:ph type="dt" sz="half" idx="4294967295"/>
          </p:nvPr>
        </p:nvSpPr>
        <p:spPr>
          <a:xfrm>
            <a:off x="460832" y="6404434"/>
            <a:ext cx="2132828" cy="273674"/>
          </a:xfrm>
          <a:prstGeom prst="rect">
            <a:avLst/>
          </a:prstGeom>
        </p:spPr>
        <p:txBody>
          <a:bodyPr lIns="91395" tIns="45698" rIns="91395" bIns="45698"/>
          <a:lstStyle/>
          <a:p>
            <a:pPr defTabSz="1109842"/>
            <a:fld id="{20CE17AF-4091-48A7-8681-C3B1BE5CA3B0}" type="datetime1">
              <a:rPr lang="en-GB" sz="2100">
                <a:solidFill>
                  <a:srgbClr val="FFFFFF"/>
                </a:solidFill>
              </a:rPr>
              <a:pPr defTabSz="1109842"/>
              <a:t>09/07/2015</a:t>
            </a:fld>
            <a:endParaRPr lang="en-GB" sz="2100" dirty="0">
              <a:solidFill>
                <a:srgbClr val="FFFFFF"/>
              </a:solidFill>
            </a:endParaRPr>
          </a:p>
        </p:txBody>
      </p:sp>
      <p:sp>
        <p:nvSpPr>
          <p:cNvPr id="5" name="Footer Placeholder 4"/>
          <p:cNvSpPr>
            <a:spLocks noGrp="1"/>
          </p:cNvSpPr>
          <p:nvPr>
            <p:ph type="ftr" sz="quarter" idx="4294967295"/>
          </p:nvPr>
        </p:nvSpPr>
        <p:spPr>
          <a:xfrm>
            <a:off x="3126862" y="6404434"/>
            <a:ext cx="5888274" cy="273674"/>
          </a:xfrm>
          <a:prstGeom prst="rect">
            <a:avLst/>
          </a:prstGeom>
        </p:spPr>
        <p:txBody>
          <a:bodyPr lIns="91395" tIns="45698" rIns="91395" bIns="45698"/>
          <a:lstStyle/>
          <a:p>
            <a:pPr defTabSz="1109842"/>
            <a:endParaRPr lang="en-GB" sz="2100" dirty="0">
              <a:solidFill>
                <a:srgbClr val="FFFFFF"/>
              </a:solidFill>
            </a:endParaRPr>
          </a:p>
        </p:txBody>
      </p:sp>
      <p:sp>
        <p:nvSpPr>
          <p:cNvPr id="6" name="Slide Number Placeholder 5"/>
          <p:cNvSpPr>
            <a:spLocks noGrp="1"/>
          </p:cNvSpPr>
          <p:nvPr>
            <p:ph type="sldNum" sz="quarter" idx="4294967295"/>
          </p:nvPr>
        </p:nvSpPr>
        <p:spPr>
          <a:xfrm>
            <a:off x="9534874" y="6404434"/>
            <a:ext cx="2132828" cy="273674"/>
          </a:xfrm>
          <a:prstGeom prst="rect">
            <a:avLst/>
          </a:prstGeom>
        </p:spPr>
        <p:txBody>
          <a:bodyPr lIns="91395" tIns="45698" rIns="91395" bIns="45698"/>
          <a:lstStyle/>
          <a:p>
            <a:pPr defTabSz="1109842"/>
            <a:fld id="{66F9B19E-23E9-4120-A06C-57F6EDB783B3}" type="slidenum">
              <a:rPr lang="en-GB" sz="2100">
                <a:solidFill>
                  <a:srgbClr val="FFFFFF"/>
                </a:solidFill>
              </a:rPr>
              <a:pPr defTabSz="1109842"/>
              <a:t>75</a:t>
            </a:fld>
            <a:endParaRPr lang="en-GB" sz="2100">
              <a:solidFill>
                <a:srgbClr val="FFFFFF"/>
              </a:solidFill>
            </a:endParaRPr>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421115" y="1420706"/>
            <a:ext cx="11246588" cy="2679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4813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latin typeface="Segoe UI Light" panose="020B0502040204020203" pitchFamily="34" charset="0"/>
                <a:cs typeface="Segoe UI Light" panose="020B0502040204020203" pitchFamily="34" charset="0"/>
              </a:rPr>
              <a:t>R</a:t>
            </a:r>
            <a:endParaRPr lang="en-GB" dirty="0">
              <a:latin typeface="Segoe UI Light" panose="020B0502040204020203" pitchFamily="34" charset="0"/>
              <a:cs typeface="Segoe UI Light" panose="020B0502040204020203" pitchFamily="34" charset="0"/>
            </a:endParaRPr>
          </a:p>
        </p:txBody>
      </p:sp>
      <p:sp>
        <p:nvSpPr>
          <p:cNvPr id="4" name="Date Placeholder 3"/>
          <p:cNvSpPr>
            <a:spLocks noGrp="1"/>
          </p:cNvSpPr>
          <p:nvPr>
            <p:ph type="dt" sz="half" idx="4294967295"/>
          </p:nvPr>
        </p:nvSpPr>
        <p:spPr>
          <a:xfrm>
            <a:off x="460832" y="6404434"/>
            <a:ext cx="2132828" cy="273674"/>
          </a:xfrm>
          <a:prstGeom prst="rect">
            <a:avLst/>
          </a:prstGeom>
        </p:spPr>
        <p:txBody>
          <a:bodyPr lIns="91395" tIns="45698" rIns="91395" bIns="45698"/>
          <a:lstStyle/>
          <a:p>
            <a:pPr defTabSz="1109842"/>
            <a:fld id="{20CE17AF-4091-48A7-8681-C3B1BE5CA3B0}" type="datetime1">
              <a:rPr lang="en-GB" sz="2100">
                <a:solidFill>
                  <a:srgbClr val="FFFFFF"/>
                </a:solidFill>
              </a:rPr>
              <a:pPr defTabSz="1109842"/>
              <a:t>09/07/2015</a:t>
            </a:fld>
            <a:endParaRPr lang="en-GB" sz="2100" dirty="0">
              <a:solidFill>
                <a:srgbClr val="FFFFFF"/>
              </a:solidFill>
            </a:endParaRPr>
          </a:p>
        </p:txBody>
      </p:sp>
      <p:sp>
        <p:nvSpPr>
          <p:cNvPr id="5" name="Footer Placeholder 4"/>
          <p:cNvSpPr>
            <a:spLocks noGrp="1"/>
          </p:cNvSpPr>
          <p:nvPr>
            <p:ph type="ftr" sz="quarter" idx="4294967295"/>
          </p:nvPr>
        </p:nvSpPr>
        <p:spPr>
          <a:xfrm>
            <a:off x="3126862" y="6404434"/>
            <a:ext cx="5888274" cy="273674"/>
          </a:xfrm>
          <a:prstGeom prst="rect">
            <a:avLst/>
          </a:prstGeom>
        </p:spPr>
        <p:txBody>
          <a:bodyPr lIns="91395" tIns="45698" rIns="91395" bIns="45698"/>
          <a:lstStyle/>
          <a:p>
            <a:pPr defTabSz="1109842"/>
            <a:endParaRPr lang="en-GB" sz="2100" dirty="0">
              <a:solidFill>
                <a:srgbClr val="FFFFFF"/>
              </a:solidFill>
            </a:endParaRPr>
          </a:p>
        </p:txBody>
      </p:sp>
      <p:sp>
        <p:nvSpPr>
          <p:cNvPr id="6" name="Slide Number Placeholder 5"/>
          <p:cNvSpPr>
            <a:spLocks noGrp="1"/>
          </p:cNvSpPr>
          <p:nvPr>
            <p:ph type="sldNum" sz="quarter" idx="4294967295"/>
          </p:nvPr>
        </p:nvSpPr>
        <p:spPr>
          <a:xfrm>
            <a:off x="9534874" y="6404434"/>
            <a:ext cx="2132828" cy="273674"/>
          </a:xfrm>
          <a:prstGeom prst="rect">
            <a:avLst/>
          </a:prstGeom>
        </p:spPr>
        <p:txBody>
          <a:bodyPr lIns="91395" tIns="45698" rIns="91395" bIns="45698"/>
          <a:lstStyle/>
          <a:p>
            <a:pPr defTabSz="1109842"/>
            <a:fld id="{66F9B19E-23E9-4120-A06C-57F6EDB783B3}" type="slidenum">
              <a:rPr lang="en-GB" sz="2100">
                <a:solidFill>
                  <a:srgbClr val="FFFFFF"/>
                </a:solidFill>
              </a:rPr>
              <a:pPr defTabSz="1109842"/>
              <a:t>76</a:t>
            </a:fld>
            <a:endParaRPr lang="en-GB" sz="2100">
              <a:solidFill>
                <a:srgbClr val="FFFFFF"/>
              </a:solidFill>
            </a:endParaRPr>
          </a:p>
        </p:txBody>
      </p:sp>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522733" y="1429244"/>
            <a:ext cx="11338934" cy="371489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1721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Segoe UI Light" panose="020B0502040204020203" pitchFamily="34" charset="0"/>
                <a:cs typeface="Segoe UI Light" panose="020B0502040204020203" pitchFamily="34" charset="0"/>
              </a:rPr>
              <a:t>Theme #2 - Data at Multiple Scales</a:t>
            </a:r>
            <a:endParaRPr lang="en-GB" dirty="0">
              <a:latin typeface="Segoe UI Light" panose="020B0502040204020203" pitchFamily="34" charset="0"/>
              <a:cs typeface="Segoe UI Light" panose="020B0502040204020203" pitchFamily="34" charset="0"/>
            </a:endParaRPr>
          </a:p>
        </p:txBody>
      </p:sp>
      <p:sp>
        <p:nvSpPr>
          <p:cNvPr id="3" name="Text Placeholder 2"/>
          <p:cNvSpPr>
            <a:spLocks noGrp="1"/>
          </p:cNvSpPr>
          <p:nvPr>
            <p:ph type="body" sz="quarter" idx="11"/>
          </p:nvPr>
        </p:nvSpPr>
        <p:spPr/>
        <p:txBody>
          <a:bodyPr>
            <a:normAutofit/>
          </a:bodyPr>
          <a:lstStyle/>
          <a:p>
            <a:r>
              <a:rPr lang="en-GB" dirty="0" smtClean="0">
                <a:latin typeface="Segoe UI Light" panose="020B0502040204020203" pitchFamily="34" charset="0"/>
                <a:cs typeface="Segoe UI Light" panose="020B0502040204020203" pitchFamily="34" charset="0"/>
              </a:rPr>
              <a:t>From Everything to Individuals</a:t>
            </a:r>
            <a:endParaRPr lang="en-GB" dirty="0">
              <a:latin typeface="Segoe UI Light" panose="020B0502040204020203" pitchFamily="34" charset="0"/>
              <a:cs typeface="Segoe UI Light" panose="020B0502040204020203" pitchFamily="34" charset="0"/>
            </a:endParaRPr>
          </a:p>
        </p:txBody>
      </p:sp>
      <p:sp>
        <p:nvSpPr>
          <p:cNvPr id="7" name="Folded Corner 6"/>
          <p:cNvSpPr/>
          <p:nvPr/>
        </p:nvSpPr>
        <p:spPr>
          <a:xfrm>
            <a:off x="1644651" y="2462936"/>
            <a:ext cx="2084164" cy="440733"/>
          </a:xfrm>
          <a:prstGeom prst="foldedCorner">
            <a:avLst/>
          </a:prstGeom>
        </p:spPr>
        <p:style>
          <a:lnRef idx="1">
            <a:schemeClr val="accent1"/>
          </a:lnRef>
          <a:fillRef idx="3">
            <a:schemeClr val="accent1"/>
          </a:fillRef>
          <a:effectRef idx="2">
            <a:schemeClr val="accent1"/>
          </a:effectRef>
          <a:fontRef idx="minor">
            <a:schemeClr val="lt1"/>
          </a:fontRef>
        </p:style>
        <p:txBody>
          <a:bodyPr wrap="none" lIns="91410" tIns="45705" rIns="91410" bIns="45705" rtlCol="0" anchor="ctr">
            <a:spAutoFit/>
          </a:bodyPr>
          <a:lstStyle/>
          <a:p>
            <a:r>
              <a:rPr lang="en-GB" b="1" dirty="0" err="1">
                <a:solidFill>
                  <a:prstClr val="white"/>
                </a:solidFill>
                <a:latin typeface="Consolas" pitchFamily="49" charset="0"/>
                <a:cs typeface="Consolas" pitchFamily="49" charset="0"/>
              </a:rPr>
              <a:t>data.AllEntites</a:t>
            </a:r>
            <a:endParaRPr lang="en-GB" b="1" dirty="0">
              <a:solidFill>
                <a:prstClr val="white"/>
              </a:solidFill>
              <a:latin typeface="Consolas" pitchFamily="49" charset="0"/>
              <a:cs typeface="Consolas" pitchFamily="49" charset="0"/>
            </a:endParaRPr>
          </a:p>
        </p:txBody>
      </p:sp>
      <p:sp>
        <p:nvSpPr>
          <p:cNvPr id="8" name="Rectangular Callout 7"/>
          <p:cNvSpPr/>
          <p:nvPr/>
        </p:nvSpPr>
        <p:spPr>
          <a:xfrm>
            <a:off x="7019819" y="1465066"/>
            <a:ext cx="3639281" cy="1569630"/>
          </a:xfrm>
          <a:prstGeom prst="wedgeRectCallout">
            <a:avLst>
              <a:gd name="adj1" fmla="val -120511"/>
              <a:gd name="adj2" fmla="val 23275"/>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91410" tIns="45705" rIns="91410" bIns="45705" rtlCol="0" anchor="ctr">
            <a:spAutoFit/>
          </a:bodyPr>
          <a:lstStyle/>
          <a:p>
            <a:pPr algn="ctr"/>
            <a:r>
              <a:rPr lang="en-GB" sz="2400" dirty="0">
                <a:solidFill>
                  <a:prstClr val="white"/>
                </a:solidFill>
                <a:ea typeface="Segoe UI" pitchFamily="34" charset="0"/>
                <a:cs typeface="Segoe UI" pitchFamily="34" charset="0"/>
              </a:rPr>
              <a:t>Data Scripters need to work with different granularities of schematization</a:t>
            </a:r>
          </a:p>
        </p:txBody>
      </p:sp>
      <p:sp>
        <p:nvSpPr>
          <p:cNvPr id="10" name="Folded Corner 9"/>
          <p:cNvSpPr/>
          <p:nvPr/>
        </p:nvSpPr>
        <p:spPr>
          <a:xfrm>
            <a:off x="1644651" y="3174894"/>
            <a:ext cx="4870183" cy="440733"/>
          </a:xfrm>
          <a:prstGeom prst="foldedCorner">
            <a:avLst/>
          </a:prstGeom>
        </p:spPr>
        <p:style>
          <a:lnRef idx="1">
            <a:schemeClr val="accent1"/>
          </a:lnRef>
          <a:fillRef idx="3">
            <a:schemeClr val="accent1"/>
          </a:fillRef>
          <a:effectRef idx="2">
            <a:schemeClr val="accent1"/>
          </a:effectRef>
          <a:fontRef idx="minor">
            <a:schemeClr val="lt1"/>
          </a:fontRef>
        </p:style>
        <p:txBody>
          <a:bodyPr wrap="none" lIns="91410" tIns="45705" rIns="91410" bIns="45705" rtlCol="0" anchor="ctr">
            <a:spAutoFit/>
          </a:bodyPr>
          <a:lstStyle/>
          <a:p>
            <a:r>
              <a:rPr lang="en-GB" b="1" dirty="0" err="1">
                <a:solidFill>
                  <a:prstClr val="white"/>
                </a:solidFill>
                <a:latin typeface="Consolas" pitchFamily="49" charset="0"/>
                <a:cs typeface="Consolas" pitchFamily="49" charset="0"/>
              </a:rPr>
              <a:t>data.Automotive.``Automobile</a:t>
            </a:r>
            <a:r>
              <a:rPr lang="en-GB" b="1" dirty="0">
                <a:solidFill>
                  <a:prstClr val="white"/>
                </a:solidFill>
                <a:latin typeface="Consolas" pitchFamily="49" charset="0"/>
                <a:cs typeface="Consolas" pitchFamily="49" charset="0"/>
              </a:rPr>
              <a:t> Models``</a:t>
            </a:r>
          </a:p>
        </p:txBody>
      </p:sp>
      <p:sp>
        <p:nvSpPr>
          <p:cNvPr id="11" name="Folded Corner 10"/>
          <p:cNvSpPr/>
          <p:nvPr/>
        </p:nvSpPr>
        <p:spPr>
          <a:xfrm>
            <a:off x="1644650" y="4026441"/>
            <a:ext cx="8416026" cy="440733"/>
          </a:xfrm>
          <a:prstGeom prst="foldedCorner">
            <a:avLst/>
          </a:prstGeom>
        </p:spPr>
        <p:style>
          <a:lnRef idx="1">
            <a:schemeClr val="accent1"/>
          </a:lnRef>
          <a:fillRef idx="3">
            <a:schemeClr val="accent1"/>
          </a:fillRef>
          <a:effectRef idx="2">
            <a:schemeClr val="accent1"/>
          </a:effectRef>
          <a:fontRef idx="minor">
            <a:schemeClr val="lt1"/>
          </a:fontRef>
        </p:style>
        <p:txBody>
          <a:bodyPr wrap="none" lIns="91410" tIns="45705" rIns="91410" bIns="45705" rtlCol="0" anchor="ctr">
            <a:spAutoFit/>
          </a:bodyPr>
          <a:lstStyle/>
          <a:p>
            <a:r>
              <a:rPr lang="en-GB" b="1" dirty="0" err="1">
                <a:solidFill>
                  <a:prstClr val="white"/>
                </a:solidFill>
                <a:latin typeface="Consolas" pitchFamily="49" charset="0"/>
                <a:cs typeface="Consolas" pitchFamily="49" charset="0"/>
              </a:rPr>
              <a:t>data.Automotive.``Automobile</a:t>
            </a:r>
            <a:r>
              <a:rPr lang="en-GB" b="1" dirty="0">
                <a:solidFill>
                  <a:prstClr val="white"/>
                </a:solidFill>
                <a:latin typeface="Consolas" pitchFamily="49" charset="0"/>
                <a:cs typeface="Consolas" pitchFamily="49" charset="0"/>
              </a:rPr>
              <a:t> </a:t>
            </a:r>
            <a:r>
              <a:rPr lang="en-GB" b="1" dirty="0" err="1">
                <a:solidFill>
                  <a:prstClr val="white"/>
                </a:solidFill>
                <a:latin typeface="Consolas" pitchFamily="49" charset="0"/>
                <a:cs typeface="Consolas" pitchFamily="49" charset="0"/>
              </a:rPr>
              <a:t>Models``.Individuals.``Porsche</a:t>
            </a:r>
            <a:r>
              <a:rPr lang="en-GB" b="1" dirty="0">
                <a:solidFill>
                  <a:prstClr val="white"/>
                </a:solidFill>
                <a:latin typeface="Consolas" pitchFamily="49" charset="0"/>
                <a:cs typeface="Consolas" pitchFamily="49" charset="0"/>
              </a:rPr>
              <a:t> 911``</a:t>
            </a:r>
          </a:p>
        </p:txBody>
      </p:sp>
      <p:sp>
        <p:nvSpPr>
          <p:cNvPr id="9" name="Rectangular Callout 8"/>
          <p:cNvSpPr/>
          <p:nvPr/>
        </p:nvSpPr>
        <p:spPr>
          <a:xfrm>
            <a:off x="2792063" y="5233200"/>
            <a:ext cx="4626591" cy="1200298"/>
          </a:xfrm>
          <a:prstGeom prst="wedgeRectCallout">
            <a:avLst>
              <a:gd name="adj1" fmla="val 22482"/>
              <a:gd name="adj2" fmla="val -36363"/>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91410" tIns="45705" rIns="91410" bIns="45705" rtlCol="0" anchor="ctr">
            <a:spAutoFit/>
          </a:bodyPr>
          <a:lstStyle/>
          <a:p>
            <a:pPr algn="ctr"/>
            <a:r>
              <a:rPr lang="en-GB" sz="2400" dirty="0">
                <a:solidFill>
                  <a:prstClr val="white"/>
                </a:solidFill>
                <a:ea typeface="Segoe UI" pitchFamily="34" charset="0"/>
                <a:cs typeface="Segoe UI" pitchFamily="34" charset="0"/>
              </a:rPr>
              <a:t>…Only a language that supports massively scalable metadata can operate at all these levels</a:t>
            </a:r>
          </a:p>
        </p:txBody>
      </p:sp>
      <p:sp>
        <p:nvSpPr>
          <p:cNvPr id="12" name="Rectangular Callout 11"/>
          <p:cNvSpPr/>
          <p:nvPr/>
        </p:nvSpPr>
        <p:spPr>
          <a:xfrm>
            <a:off x="8261802" y="5233199"/>
            <a:ext cx="2269960" cy="1200298"/>
          </a:xfrm>
          <a:prstGeom prst="wedgeRectCallout">
            <a:avLst>
              <a:gd name="adj1" fmla="val -49163"/>
              <a:gd name="adj2" fmla="val -84409"/>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91410" tIns="45705" rIns="91410" bIns="45705" rtlCol="0" anchor="ctr">
            <a:spAutoFit/>
          </a:bodyPr>
          <a:lstStyle/>
          <a:p>
            <a:pPr algn="ctr"/>
            <a:r>
              <a:rPr lang="en-GB" sz="2400" dirty="0">
                <a:solidFill>
                  <a:prstClr val="white"/>
                </a:solidFill>
                <a:ea typeface="Segoe UI" pitchFamily="34" charset="0"/>
                <a:cs typeface="Segoe UI" pitchFamily="34" charset="0"/>
              </a:rPr>
              <a:t>Every stable entity can get a unique type</a:t>
            </a:r>
          </a:p>
        </p:txBody>
      </p:sp>
    </p:spTree>
    <p:extLst>
      <p:ext uri="{BB962C8B-B14F-4D97-AF65-F5344CB8AC3E}">
        <p14:creationId xmlns:p14="http://schemas.microsoft.com/office/powerpoint/2010/main" val="40952151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763" y="742949"/>
            <a:ext cx="11072812" cy="3988784"/>
          </a:xfrm>
        </p:spPr>
        <p:txBody>
          <a:bodyPr/>
          <a:lstStyle/>
          <a:p>
            <a:pPr marL="85725" marR="0" lvl="4" algn="r" defTabSz="933007" rtl="0" eaLnBrk="1" fontAlgn="auto" latinLnBrk="0" hangingPunct="1">
              <a:lnSpc>
                <a:spcPct val="90000"/>
              </a:lnSpc>
              <a:spcBef>
                <a:spcPct val="20000"/>
              </a:spcBef>
              <a:spcAft>
                <a:spcPts val="0"/>
              </a:spcAft>
              <a:buClrTx/>
              <a:buSzPct val="90000"/>
              <a:buFontTx/>
              <a:buNone/>
              <a:tabLst/>
              <a:defRPr/>
            </a:pPr>
            <a:r>
              <a:rPr kumimoji="0" lang="en-GB" sz="3600" b="0" i="1" u="none" strike="noStrike" kern="1200" cap="none" spc="0" normalizeH="0" baseline="0" noProof="0" dirty="0" smtClean="0">
                <a:ln>
                  <a:noFill/>
                </a:ln>
                <a:gradFill>
                  <a:gsLst>
                    <a:gs pos="0">
                      <a:prstClr val="black"/>
                    </a:gs>
                    <a:gs pos="86000">
                      <a:prstClr val="black"/>
                    </a:gs>
                  </a:gsLst>
                  <a:lin ang="5400000" scaled="0"/>
                </a:gradFill>
                <a:effectLst/>
                <a:uLnTx/>
                <a:uFillTx/>
                <a:latin typeface="Segoe UI Light" panose="020B0502040204020203" pitchFamily="34" charset="0"/>
                <a:ea typeface="+mn-ea"/>
                <a:cs typeface="+mn-cs"/>
              </a:rPr>
              <a:t>“The idea of </a:t>
            </a:r>
            <a:r>
              <a:rPr kumimoji="0" lang="en-GB" sz="3600" b="1" i="1" u="none" strike="noStrike" kern="1200" cap="none" spc="0" normalizeH="0" baseline="0" noProof="0" dirty="0" smtClean="0">
                <a:ln>
                  <a:noFill/>
                </a:ln>
                <a:solidFill>
                  <a:srgbClr val="00B050"/>
                </a:solidFill>
                <a:effectLst/>
                <a:uLnTx/>
                <a:uFillTx/>
                <a:latin typeface="Segoe UI Light" panose="020B0502040204020203" pitchFamily="34" charset="0"/>
                <a:ea typeface="+mn-ea"/>
                <a:cs typeface="+mn-cs"/>
              </a:rPr>
              <a:t>integrating internet-scale</a:t>
            </a:r>
            <a:r>
              <a:rPr kumimoji="0" lang="en-GB" sz="3600" b="1" i="1" u="none" strike="noStrike" kern="1200" cap="none" spc="0" normalizeH="0" noProof="0" dirty="0" smtClean="0">
                <a:ln>
                  <a:noFill/>
                </a:ln>
                <a:solidFill>
                  <a:srgbClr val="00B050"/>
                </a:solidFill>
                <a:effectLst/>
                <a:uLnTx/>
                <a:uFillTx/>
                <a:latin typeface="Segoe UI Light" panose="020B0502040204020203" pitchFamily="34" charset="0"/>
                <a:ea typeface="+mn-ea"/>
                <a:cs typeface="+mn-cs"/>
              </a:rPr>
              <a:t> </a:t>
            </a:r>
            <a:r>
              <a:rPr kumimoji="0" lang="en-GB" sz="3600" b="1" i="1" u="none" strike="noStrike" kern="1200" cap="none" spc="0" normalizeH="0" baseline="0" noProof="0" dirty="0" smtClean="0">
                <a:ln>
                  <a:noFill/>
                </a:ln>
                <a:solidFill>
                  <a:srgbClr val="00B050"/>
                </a:solidFill>
                <a:effectLst/>
                <a:uLnTx/>
                <a:uFillTx/>
                <a:latin typeface="Segoe UI Light" panose="020B0502040204020203" pitchFamily="34" charset="0"/>
                <a:ea typeface="+mn-ea"/>
                <a:cs typeface="+mn-cs"/>
              </a:rPr>
              <a:t>information services </a:t>
            </a:r>
            <a:r>
              <a:rPr kumimoji="0" lang="en-GB" sz="3600" b="0" i="1" u="none" strike="noStrike" kern="1200" cap="none" spc="0" normalizeH="0" baseline="0" noProof="0" dirty="0" smtClean="0">
                <a:ln>
                  <a:noFill/>
                </a:ln>
                <a:solidFill>
                  <a:prstClr val="black"/>
                </a:solidFill>
                <a:effectLst/>
                <a:uLnTx/>
                <a:uFillTx/>
                <a:latin typeface="Segoe UI Light" panose="020B0502040204020203" pitchFamily="34" charset="0"/>
                <a:ea typeface="+mn-ea"/>
                <a:cs typeface="+mn-cs"/>
              </a:rPr>
              <a:t>directly into the</a:t>
            </a:r>
            <a:r>
              <a:rPr kumimoji="0" lang="en-GB" sz="3600" b="0" i="1" u="none" strike="noStrike" kern="1200" cap="none" spc="0" normalizeH="0" noProof="0" dirty="0" smtClean="0">
                <a:ln>
                  <a:noFill/>
                </a:ln>
                <a:solidFill>
                  <a:prstClr val="black"/>
                </a:solidFill>
                <a:effectLst/>
                <a:uLnTx/>
                <a:uFillTx/>
                <a:latin typeface="Segoe UI Light" panose="020B0502040204020203" pitchFamily="34" charset="0"/>
                <a:ea typeface="+mn-ea"/>
                <a:cs typeface="+mn-cs"/>
              </a:rPr>
              <a:t> </a:t>
            </a:r>
            <a:r>
              <a:rPr kumimoji="0" lang="en-GB" sz="3600" b="0" i="1" u="none" strike="noStrike" kern="1200" cap="none" spc="0" normalizeH="0" baseline="0" noProof="0" dirty="0" smtClean="0">
                <a:ln>
                  <a:noFill/>
                </a:ln>
                <a:solidFill>
                  <a:prstClr val="black"/>
                </a:solidFill>
                <a:effectLst/>
                <a:uLnTx/>
                <a:uFillTx/>
                <a:latin typeface="Segoe UI Light" panose="020B0502040204020203" pitchFamily="34" charset="0"/>
                <a:ea typeface="+mn-ea"/>
                <a:cs typeface="+mn-cs"/>
              </a:rPr>
              <a:t>program's variable and type space is </a:t>
            </a:r>
            <a:r>
              <a:rPr kumimoji="0" lang="en-GB" sz="3600" b="1" i="1" u="none" strike="noStrike" kern="1200" cap="none" spc="0" normalizeH="0" baseline="0" noProof="0" dirty="0" smtClean="0">
                <a:ln>
                  <a:noFill/>
                </a:ln>
                <a:solidFill>
                  <a:srgbClr val="00B050"/>
                </a:solidFill>
                <a:effectLst/>
                <a:uLnTx/>
                <a:uFillTx/>
                <a:latin typeface="Segoe UI Light" panose="020B0502040204020203" pitchFamily="34" charset="0"/>
                <a:ea typeface="+mn-ea"/>
                <a:cs typeface="+mn-cs"/>
              </a:rPr>
              <a:t>probably</a:t>
            </a:r>
            <a:r>
              <a:rPr kumimoji="0" lang="en-GB" sz="3600" b="0" i="1" u="none" strike="noStrike" kern="1200" cap="none" spc="0" normalizeH="0" baseline="0" noProof="0" dirty="0" smtClean="0">
                <a:ln>
                  <a:noFill/>
                </a:ln>
                <a:solidFill>
                  <a:srgbClr val="00B050"/>
                </a:solidFill>
                <a:effectLst/>
                <a:uLnTx/>
                <a:uFillTx/>
                <a:latin typeface="Segoe UI Light" panose="020B0502040204020203" pitchFamily="34" charset="0"/>
                <a:ea typeface="+mn-ea"/>
                <a:cs typeface="+mn-cs"/>
              </a:rPr>
              <a:t> </a:t>
            </a:r>
            <a:r>
              <a:rPr kumimoji="0" lang="en-GB" sz="3600" b="1" i="1" u="none" strike="noStrike" kern="1200" cap="none" spc="0" normalizeH="0" baseline="0" noProof="0" dirty="0" smtClean="0">
                <a:ln>
                  <a:noFill/>
                </a:ln>
                <a:solidFill>
                  <a:srgbClr val="00B050"/>
                </a:solidFill>
                <a:effectLst/>
                <a:uLnTx/>
                <a:uFillTx/>
                <a:latin typeface="Segoe UI Light" panose="020B0502040204020203" pitchFamily="34" charset="0"/>
                <a:ea typeface="+mn-ea"/>
                <a:cs typeface="+mn-cs"/>
              </a:rPr>
              <a:t>the most innovative programming language idea </a:t>
            </a:r>
            <a:r>
              <a:rPr kumimoji="0" lang="en-GB" sz="3600" b="0" i="1" u="none" strike="noStrike" kern="1200" cap="none" spc="0" normalizeH="0" baseline="0" noProof="0" dirty="0" smtClean="0">
                <a:ln>
                  <a:noFill/>
                </a:ln>
                <a:solidFill>
                  <a:prstClr val="black"/>
                </a:solidFill>
                <a:effectLst/>
                <a:uLnTx/>
                <a:uFillTx/>
                <a:latin typeface="Segoe UI Light" panose="020B0502040204020203" pitchFamily="34" charset="0"/>
                <a:ea typeface="+mn-ea"/>
                <a:cs typeface="+mn-cs"/>
              </a:rPr>
              <a:t>I’ve heard of in a decade</a:t>
            </a:r>
            <a:r>
              <a:rPr kumimoji="0" lang="en-GB" sz="3600" b="0" i="1" u="none" strike="noStrike" kern="1200" cap="none" spc="0" normalizeH="0" baseline="0" noProof="0" dirty="0" smtClean="0">
                <a:ln>
                  <a:noFill/>
                </a:ln>
                <a:gradFill>
                  <a:gsLst>
                    <a:gs pos="0">
                      <a:prstClr val="black"/>
                    </a:gs>
                    <a:gs pos="86000">
                      <a:prstClr val="black"/>
                    </a:gs>
                  </a:gsLst>
                  <a:lin ang="5400000" scaled="0"/>
                </a:gradFill>
                <a:effectLst/>
                <a:uLnTx/>
                <a:uFillTx/>
                <a:latin typeface="Segoe UI Light" panose="020B0502040204020203" pitchFamily="34" charset="0"/>
                <a:ea typeface="+mn-ea"/>
                <a:cs typeface="+mn-cs"/>
              </a:rPr>
              <a:t>”  </a:t>
            </a:r>
            <a:br>
              <a:rPr kumimoji="0" lang="en-GB" sz="3600" b="0" i="1" u="none" strike="noStrike" kern="1200" cap="none" spc="0" normalizeH="0" baseline="0" noProof="0" dirty="0" smtClean="0">
                <a:ln>
                  <a:noFill/>
                </a:ln>
                <a:gradFill>
                  <a:gsLst>
                    <a:gs pos="0">
                      <a:prstClr val="black"/>
                    </a:gs>
                    <a:gs pos="86000">
                      <a:prstClr val="black"/>
                    </a:gs>
                  </a:gsLst>
                  <a:lin ang="5400000" scaled="0"/>
                </a:gradFill>
                <a:effectLst/>
                <a:uLnTx/>
                <a:uFillTx/>
                <a:latin typeface="Segoe UI Light" panose="020B0502040204020203" pitchFamily="34" charset="0"/>
                <a:ea typeface="+mn-ea"/>
                <a:cs typeface="+mn-cs"/>
              </a:rPr>
            </a:br>
            <a:r>
              <a:rPr lang="en-GB" sz="3600" i="1" kern="1200" dirty="0">
                <a:gradFill>
                  <a:gsLst>
                    <a:gs pos="0">
                      <a:prstClr val="black"/>
                    </a:gs>
                    <a:gs pos="86000">
                      <a:prstClr val="black"/>
                    </a:gs>
                  </a:gsLst>
                  <a:lin ang="5400000" scaled="0"/>
                </a:gradFill>
                <a:latin typeface="Segoe UI Light" panose="020B0502040204020203" pitchFamily="34" charset="0"/>
                <a:ea typeface="+mn-ea"/>
                <a:cs typeface="+mn-cs"/>
              </a:rPr>
              <a:t/>
            </a:r>
            <a:br>
              <a:rPr lang="en-GB" sz="3600" i="1" kern="1200" dirty="0">
                <a:gradFill>
                  <a:gsLst>
                    <a:gs pos="0">
                      <a:prstClr val="black"/>
                    </a:gs>
                    <a:gs pos="86000">
                      <a:prstClr val="black"/>
                    </a:gs>
                  </a:gsLst>
                  <a:lin ang="5400000" scaled="0"/>
                </a:gradFill>
                <a:latin typeface="Segoe UI Light" panose="020B0502040204020203" pitchFamily="34" charset="0"/>
                <a:ea typeface="+mn-ea"/>
                <a:cs typeface="+mn-cs"/>
              </a:rPr>
            </a:br>
            <a:r>
              <a:rPr kumimoji="0" lang="en-GB" sz="3600" b="0" i="1" u="none" strike="noStrike" kern="1200" cap="none" spc="0" normalizeH="0" baseline="0" noProof="0" dirty="0" smtClean="0">
                <a:ln>
                  <a:noFill/>
                </a:ln>
                <a:gradFill>
                  <a:gsLst>
                    <a:gs pos="0">
                      <a:prstClr val="black"/>
                    </a:gs>
                    <a:gs pos="86000">
                      <a:prstClr val="black"/>
                    </a:gs>
                  </a:gsLst>
                  <a:lin ang="5400000" scaled="0"/>
                </a:gradFill>
                <a:effectLst/>
                <a:uLnTx/>
                <a:uFillTx/>
                <a:latin typeface="Segoe UI Light" panose="020B0502040204020203" pitchFamily="34" charset="0"/>
                <a:ea typeface="+mn-ea"/>
                <a:cs typeface="+mn-cs"/>
              </a:rPr>
              <a:t>(</a:t>
            </a:r>
            <a:r>
              <a:rPr kumimoji="0" lang="en-GB" sz="3600" b="0" i="0" u="none" strike="noStrike" kern="1200" cap="none" spc="0" normalizeH="0" baseline="0" noProof="0" dirty="0" smtClean="0">
                <a:ln>
                  <a:noFill/>
                </a:ln>
                <a:gradFill>
                  <a:gsLst>
                    <a:gs pos="0">
                      <a:prstClr val="black"/>
                    </a:gs>
                    <a:gs pos="86000">
                      <a:prstClr val="black"/>
                    </a:gs>
                  </a:gsLst>
                  <a:lin ang="5400000" scaled="0"/>
                </a:gradFill>
                <a:effectLst/>
                <a:uLnTx/>
                <a:uFillTx/>
                <a:latin typeface="Segoe UI Light" panose="020B0502040204020203" pitchFamily="34" charset="0"/>
                <a:ea typeface="+mn-ea"/>
                <a:cs typeface="+mn-cs"/>
              </a:rPr>
              <a:t>Jim </a:t>
            </a:r>
            <a:r>
              <a:rPr kumimoji="0" lang="en-GB" sz="3600" b="0" i="0" u="none" strike="noStrike" kern="1200" cap="none" spc="0" normalizeH="0" baseline="0" noProof="0" dirty="0" err="1" smtClean="0">
                <a:ln>
                  <a:noFill/>
                </a:ln>
                <a:gradFill>
                  <a:gsLst>
                    <a:gs pos="0">
                      <a:prstClr val="black"/>
                    </a:gs>
                    <a:gs pos="86000">
                      <a:prstClr val="black"/>
                    </a:gs>
                  </a:gsLst>
                  <a:lin ang="5400000" scaled="0"/>
                </a:gradFill>
                <a:effectLst/>
                <a:uLnTx/>
                <a:uFillTx/>
                <a:latin typeface="Segoe UI Light" panose="020B0502040204020203" pitchFamily="34" charset="0"/>
                <a:ea typeface="+mn-ea"/>
                <a:cs typeface="+mn-cs"/>
              </a:rPr>
              <a:t>Cordy</a:t>
            </a:r>
            <a:r>
              <a:rPr kumimoji="0" lang="en-GB" sz="3600" b="0" i="0" u="none" strike="noStrike" kern="1200" cap="none" spc="0" normalizeH="0" baseline="0" noProof="0" dirty="0" smtClean="0">
                <a:ln>
                  <a:noFill/>
                </a:ln>
                <a:gradFill>
                  <a:gsLst>
                    <a:gs pos="0">
                      <a:prstClr val="black"/>
                    </a:gs>
                    <a:gs pos="86000">
                      <a:prstClr val="black"/>
                    </a:gs>
                  </a:gsLst>
                  <a:lin ang="5400000" scaled="0"/>
                </a:gradFill>
                <a:effectLst/>
                <a:uLnTx/>
                <a:uFillTx/>
                <a:latin typeface="Segoe UI Light" panose="020B0502040204020203" pitchFamily="34" charset="0"/>
                <a:ea typeface="+mn-ea"/>
                <a:cs typeface="+mn-cs"/>
              </a:rPr>
              <a:t>, Queens U</a:t>
            </a:r>
            <a:r>
              <a:rPr kumimoji="0" lang="en-GB" sz="3600" b="0" i="1" u="none" strike="noStrike" kern="1200" cap="none" spc="0" normalizeH="0" baseline="0" noProof="0" dirty="0" smtClean="0">
                <a:ln>
                  <a:noFill/>
                </a:ln>
                <a:gradFill>
                  <a:gsLst>
                    <a:gs pos="0">
                      <a:prstClr val="black"/>
                    </a:gs>
                    <a:gs pos="86000">
                      <a:prstClr val="black"/>
                    </a:gs>
                  </a:gsLst>
                  <a:lin ang="5400000" scaled="0"/>
                </a:gradFill>
                <a:effectLst/>
                <a:uLnTx/>
                <a:uFillTx/>
                <a:latin typeface="Segoe UI Light" panose="020B0502040204020203" pitchFamily="34" charset="0"/>
                <a:ea typeface="+mn-ea"/>
                <a:cs typeface="+mn-cs"/>
              </a:rPr>
              <a:t>)</a:t>
            </a:r>
            <a:br>
              <a:rPr kumimoji="0" lang="en-GB" sz="3600" b="0" i="1" u="none" strike="noStrike" kern="1200" cap="none" spc="0" normalizeH="0" baseline="0" noProof="0" dirty="0" smtClean="0">
                <a:ln>
                  <a:noFill/>
                </a:ln>
                <a:gradFill>
                  <a:gsLst>
                    <a:gs pos="0">
                      <a:prstClr val="black"/>
                    </a:gs>
                    <a:gs pos="86000">
                      <a:prstClr val="black"/>
                    </a:gs>
                  </a:gsLst>
                  <a:lin ang="5400000" scaled="0"/>
                </a:gradFill>
                <a:effectLst/>
                <a:uLnTx/>
                <a:uFillTx/>
                <a:latin typeface="Segoe UI Light" panose="020B0502040204020203" pitchFamily="34" charset="0"/>
                <a:ea typeface="+mn-ea"/>
                <a:cs typeface="+mn-cs"/>
              </a:rPr>
            </a:br>
            <a:r>
              <a:rPr lang="en-GB" sz="3600" i="1" kern="1200" dirty="0">
                <a:gradFill>
                  <a:gsLst>
                    <a:gs pos="0">
                      <a:prstClr val="black"/>
                    </a:gs>
                    <a:gs pos="86000">
                      <a:prstClr val="black"/>
                    </a:gs>
                  </a:gsLst>
                  <a:lin ang="5400000" scaled="0"/>
                </a:gradFill>
                <a:latin typeface="Segoe UI Light" panose="020B0502040204020203" pitchFamily="34" charset="0"/>
                <a:ea typeface="+mn-ea"/>
                <a:cs typeface="+mn-cs"/>
              </a:rPr>
              <a:t/>
            </a:r>
            <a:br>
              <a:rPr lang="en-GB" sz="3600" i="1" kern="1200" dirty="0">
                <a:gradFill>
                  <a:gsLst>
                    <a:gs pos="0">
                      <a:prstClr val="black"/>
                    </a:gs>
                    <a:gs pos="86000">
                      <a:prstClr val="black"/>
                    </a:gs>
                  </a:gsLst>
                  <a:lin ang="5400000" scaled="0"/>
                </a:gradFill>
                <a:latin typeface="Segoe UI Light" panose="020B0502040204020203" pitchFamily="34" charset="0"/>
                <a:ea typeface="+mn-ea"/>
                <a:cs typeface="+mn-cs"/>
              </a:rPr>
            </a:br>
            <a:r>
              <a:rPr lang="en-GB" sz="3600" kern="1200" dirty="0" smtClean="0">
                <a:gradFill>
                  <a:gsLst>
                    <a:gs pos="0">
                      <a:prstClr val="black"/>
                    </a:gs>
                    <a:gs pos="86000">
                      <a:prstClr val="black"/>
                    </a:gs>
                  </a:gsLst>
                  <a:lin ang="5400000" scaled="0"/>
                </a:gradFill>
                <a:latin typeface="Segoe UI Light" panose="020B0502040204020203" pitchFamily="34" charset="0"/>
                <a:ea typeface="+mn-ea"/>
                <a:cs typeface="+mn-cs"/>
              </a:rPr>
              <a:t>Overly kind, but thought provoking!</a:t>
            </a:r>
            <a:endParaRPr kumimoji="0" lang="en-GB" sz="3600" b="0" u="none" strike="noStrike" kern="1200" cap="none" spc="0" normalizeH="0" baseline="0" noProof="0" dirty="0">
              <a:ln>
                <a:noFill/>
              </a:ln>
              <a:gradFill>
                <a:gsLst>
                  <a:gs pos="0">
                    <a:prstClr val="black"/>
                  </a:gs>
                  <a:gs pos="86000">
                    <a:prstClr val="black"/>
                  </a:gs>
                </a:gsLst>
                <a:lin ang="5400000" scaled="0"/>
              </a:gradFill>
              <a:effectLst/>
              <a:uLnTx/>
              <a:uFillTx/>
              <a:latin typeface="Segoe UI Light" panose="020B0502040204020203" pitchFamily="34" charset="0"/>
              <a:ea typeface="+mn-ea"/>
              <a:cs typeface="+mn-cs"/>
            </a:endParaRPr>
          </a:p>
        </p:txBody>
      </p:sp>
    </p:spTree>
    <p:extLst>
      <p:ext uri="{BB962C8B-B14F-4D97-AF65-F5344CB8AC3E}">
        <p14:creationId xmlns:p14="http://schemas.microsoft.com/office/powerpoint/2010/main" val="2176871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2451440"/>
          </a:xfrm>
        </p:spPr>
        <p:txBody>
          <a:bodyPr/>
          <a:lstStyle/>
          <a:p>
            <a:r>
              <a:rPr lang="en-GB" dirty="0" smtClean="0">
                <a:latin typeface="Segoe UI Light" panose="020B0502040204020203" pitchFamily="34" charset="0"/>
              </a:rPr>
              <a:t>Relaxation Achieved</a:t>
            </a:r>
            <a:r>
              <a:rPr lang="en-GB" sz="4800" dirty="0">
                <a:solidFill>
                  <a:srgbClr val="59D01E"/>
                </a:solidFill>
                <a:latin typeface="Segoe UI Light" panose="020B0502040204020203" pitchFamily="34" charset="0"/>
              </a:rPr>
              <a:t> </a:t>
            </a:r>
            <a:r>
              <a:rPr lang="en-GB" sz="4800" dirty="0" smtClean="0">
                <a:solidFill>
                  <a:srgbClr val="59D01E"/>
                </a:solidFill>
                <a:latin typeface="Segoe UI Light" panose="020B0502040204020203" pitchFamily="34" charset="0"/>
              </a:rPr>
              <a:t>✔</a:t>
            </a:r>
            <a:r>
              <a:rPr lang="en-GB" sz="4400" dirty="0">
                <a:solidFill>
                  <a:srgbClr val="59D01E"/>
                </a:solidFill>
                <a:latin typeface="Segoe UI Light" panose="020B0502040204020203" pitchFamily="34" charset="0"/>
              </a:rPr>
              <a:t> ✔</a:t>
            </a:r>
            <a:r>
              <a:rPr lang="en-GB" dirty="0" smtClean="0">
                <a:latin typeface="Segoe UI Light" panose="020B0502040204020203" pitchFamily="34" charset="0"/>
              </a:rPr>
              <a:t/>
            </a:r>
            <a:br>
              <a:rPr lang="en-GB" dirty="0" smtClean="0">
                <a:latin typeface="Segoe UI Light" panose="020B0502040204020203" pitchFamily="34" charset="0"/>
              </a:rPr>
            </a:br>
            <a:r>
              <a:rPr lang="en-GB" dirty="0">
                <a:latin typeface="Segoe UI Light" panose="020B0502040204020203" pitchFamily="34" charset="0"/>
              </a:rPr>
              <a:t/>
            </a:r>
            <a:br>
              <a:rPr lang="en-GB" dirty="0">
                <a:latin typeface="Segoe UI Light" panose="020B0502040204020203" pitchFamily="34" charset="0"/>
              </a:rPr>
            </a:br>
            <a:r>
              <a:rPr lang="en-GB" sz="2800" dirty="0" smtClean="0">
                <a:latin typeface="Segoe UI Light" panose="020B0502040204020203" pitchFamily="34" charset="0"/>
              </a:rPr>
              <a:t>F# Type Providers have been a hugely successful feature – their range of useful application is enormous.  They bring data and typed programming into synthesis like no other feature around</a:t>
            </a:r>
            <a:endParaRPr lang="en-GB" b="1" dirty="0">
              <a:latin typeface="Segoe UI Light" panose="020B0502040204020203" pitchFamily="34" charset="0"/>
            </a:endParaRPr>
          </a:p>
        </p:txBody>
      </p:sp>
      <p:grpSp>
        <p:nvGrpSpPr>
          <p:cNvPr id="3" name="Group 2"/>
          <p:cNvGrpSpPr/>
          <p:nvPr/>
        </p:nvGrpSpPr>
        <p:grpSpPr>
          <a:xfrm>
            <a:off x="7593496" y="198783"/>
            <a:ext cx="4452786" cy="1338469"/>
            <a:chOff x="593457" y="490177"/>
            <a:chExt cx="10790217" cy="3082919"/>
          </a:xfrm>
        </p:grpSpPr>
        <p:grpSp>
          <p:nvGrpSpPr>
            <p:cNvPr id="4" name="Group 3"/>
            <p:cNvGrpSpPr/>
            <p:nvPr/>
          </p:nvGrpSpPr>
          <p:grpSpPr>
            <a:xfrm>
              <a:off x="593457" y="490177"/>
              <a:ext cx="10790217" cy="3082919"/>
              <a:chOff x="633213" y="490177"/>
              <a:chExt cx="10790217" cy="3082919"/>
            </a:xfrm>
          </p:grpSpPr>
          <p:sp>
            <p:nvSpPr>
              <p:cNvPr id="6" name="Freeform 5"/>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b="0" kern="1200" baseline="0" dirty="0" smtClean="0"/>
                  <a:t>Code</a:t>
                </a:r>
                <a:endParaRPr lang="en-GB" kern="1200" dirty="0"/>
              </a:p>
            </p:txBody>
          </p:sp>
          <p:sp>
            <p:nvSpPr>
              <p:cNvPr id="7" name="Freeform 6"/>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b="0" kern="1200" baseline="0" dirty="0" smtClean="0"/>
                  <a:t>Data</a:t>
                </a:r>
                <a:endParaRPr lang="en-GB" kern="1200" dirty="0"/>
              </a:p>
            </p:txBody>
          </p:sp>
        </p:grpSp>
        <p:sp>
          <p:nvSpPr>
            <p:cNvPr id="5" name="Left-Right Arrow 4"/>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800" dirty="0" smtClean="0">
                <a:gradFill>
                  <a:gsLst>
                    <a:gs pos="0">
                      <a:srgbClr val="FFFFFF"/>
                    </a:gs>
                    <a:gs pos="100000">
                      <a:srgbClr val="FFFFFF"/>
                    </a:gs>
                  </a:gsLst>
                  <a:lin ang="5400000" scaled="0"/>
                </a:gradFill>
                <a:latin typeface="Segoe Light" pitchFamily="34" charset="0"/>
              </a:endParaRPr>
            </a:p>
          </p:txBody>
        </p:sp>
      </p:grpSp>
    </p:spTree>
    <p:extLst>
      <p:ext uri="{BB962C8B-B14F-4D97-AF65-F5344CB8AC3E}">
        <p14:creationId xmlns:p14="http://schemas.microsoft.com/office/powerpoint/2010/main" val="456023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3227037"/>
          </a:xfrm>
        </p:spPr>
        <p:txBody>
          <a:bodyPr/>
          <a:lstStyle/>
          <a:p>
            <a:r>
              <a:rPr lang="en-GB" sz="4000" dirty="0" smtClean="0">
                <a:latin typeface="Segoe UI Light" panose="020B0502040204020203" pitchFamily="34" charset="0"/>
                <a:ea typeface="Segoe UI Emoji" panose="020B0502040204020203" pitchFamily="34" charset="0"/>
                <a:cs typeface="Segoe UI Light" panose="020B0502040204020203" pitchFamily="34" charset="0"/>
              </a:rPr>
              <a:t>Then (2003)</a:t>
            </a:r>
            <a:br>
              <a:rPr lang="en-GB" sz="4000" dirty="0" smtClean="0">
                <a:latin typeface="Segoe UI Light" panose="020B0502040204020203" pitchFamily="34" charset="0"/>
                <a:ea typeface="Segoe UI Emoji" panose="020B0502040204020203" pitchFamily="34" charset="0"/>
                <a:cs typeface="Segoe UI Light" panose="020B0502040204020203" pitchFamily="34" charset="0"/>
              </a:rPr>
            </a:br>
            <a:r>
              <a:rPr lang="en-GB" sz="4000" dirty="0">
                <a:latin typeface="Segoe UI Light" panose="020B0502040204020203" pitchFamily="34" charset="0"/>
                <a:ea typeface="Segoe UI Emoji" panose="020B0502040204020203" pitchFamily="34" charset="0"/>
                <a:cs typeface="Segoe UI Light" panose="020B0502040204020203" pitchFamily="34" charset="0"/>
              </a:rPr>
              <a:t/>
            </a:r>
            <a:br>
              <a:rPr lang="en-GB" sz="4000" dirty="0">
                <a:latin typeface="Segoe UI Light" panose="020B0502040204020203" pitchFamily="34" charset="0"/>
                <a:ea typeface="Segoe UI Emoji" panose="020B0502040204020203" pitchFamily="34" charset="0"/>
                <a:cs typeface="Segoe UI Light" panose="020B0502040204020203" pitchFamily="34" charset="0"/>
              </a:rPr>
            </a:br>
            <a:r>
              <a:rPr lang="en-GB" sz="3600" dirty="0">
                <a:gradFill>
                  <a:gsLst>
                    <a:gs pos="0">
                      <a:schemeClr val="tx1"/>
                    </a:gs>
                    <a:gs pos="86000">
                      <a:schemeClr val="tx1"/>
                    </a:gs>
                  </a:gsLst>
                  <a:lin ang="5400000" scaled="0"/>
                </a:gradFill>
                <a:latin typeface="Segoe UI Light" panose="020B0502040204020203" pitchFamily="34" charset="0"/>
                <a:ea typeface="Segoe UI Emoji" panose="020B0502040204020203" pitchFamily="34" charset="0"/>
                <a:cs typeface="Segoe UI Light" panose="020B0502040204020203" pitchFamily="34" charset="0"/>
              </a:rPr>
              <a:t>Functional languages were </a:t>
            </a:r>
            <a:r>
              <a:rPr lang="en-GB" sz="3600" dirty="0" smtClean="0">
                <a:gradFill>
                  <a:gsLst>
                    <a:gs pos="0">
                      <a:schemeClr val="tx1"/>
                    </a:gs>
                    <a:gs pos="86000">
                      <a:schemeClr val="tx1"/>
                    </a:gs>
                  </a:gsLst>
                  <a:lin ang="5400000" scaled="0"/>
                </a:gradFill>
                <a:latin typeface="Segoe UI Light" panose="020B0502040204020203" pitchFamily="34" charset="0"/>
                <a:ea typeface="Segoe UI Emoji" panose="020B0502040204020203" pitchFamily="34" charset="0"/>
                <a:cs typeface="Segoe UI Light" panose="020B0502040204020203" pitchFamily="34" charset="0"/>
              </a:rPr>
              <a:t>isolated</a:t>
            </a:r>
            <a:r>
              <a:rPr lang="en-GB" sz="3600" dirty="0">
                <a:gradFill>
                  <a:gsLst>
                    <a:gs pos="0">
                      <a:schemeClr val="tx1"/>
                    </a:gs>
                    <a:gs pos="86000">
                      <a:schemeClr val="tx1"/>
                    </a:gs>
                  </a:gsLst>
                  <a:lin ang="5400000" scaled="0"/>
                </a:gradFill>
                <a:latin typeface="Segoe UI Light" panose="020B0502040204020203" pitchFamily="34" charset="0"/>
                <a:ea typeface="Segoe UI Emoji" panose="020B0502040204020203" pitchFamily="34" charset="0"/>
                <a:cs typeface="Segoe UI Light" panose="020B0502040204020203" pitchFamily="34" charset="0"/>
              </a:rPr>
              <a:t>, non-interoperable, using their own VMs. Interop standards like C-calls, </a:t>
            </a:r>
            <a:r>
              <a:rPr lang="en-GB" sz="3600" dirty="0" smtClean="0">
                <a:gradFill>
                  <a:gsLst>
                    <a:gs pos="0">
                      <a:schemeClr val="tx1"/>
                    </a:gs>
                    <a:gs pos="86000">
                      <a:schemeClr val="tx1"/>
                    </a:gs>
                  </a:gsLst>
                  <a:lin ang="5400000" scaled="0"/>
                </a:gradFill>
                <a:latin typeface="Segoe UI Light" panose="020B0502040204020203" pitchFamily="34" charset="0"/>
                <a:ea typeface="Segoe UI Emoji" panose="020B0502040204020203" pitchFamily="34" charset="0"/>
                <a:cs typeface="Segoe UI Light" panose="020B0502040204020203" pitchFamily="34" charset="0"/>
              </a:rPr>
              <a:t>COM, CORBA, XML were a mess </a:t>
            </a:r>
            <a:r>
              <a:rPr lang="en-GB" sz="3600" dirty="0">
                <a:gradFill>
                  <a:gsLst>
                    <a:gs pos="0">
                      <a:schemeClr val="tx1"/>
                    </a:gs>
                    <a:gs pos="86000">
                      <a:schemeClr val="tx1"/>
                    </a:gs>
                  </a:gsLst>
                  <a:lin ang="5400000" scaled="0"/>
                </a:gradFill>
                <a:latin typeface="Segoe UI Light" panose="020B0502040204020203" pitchFamily="34" charset="0"/>
                <a:ea typeface="Segoe UI Emoji" panose="020B0502040204020203" pitchFamily="34" charset="0"/>
                <a:cs typeface="Segoe UI Light" panose="020B0502040204020203" pitchFamily="34" charset="0"/>
              </a:rPr>
              <a:t>for language-integration. </a:t>
            </a:r>
            <a:br>
              <a:rPr lang="en-GB" sz="3600" dirty="0">
                <a:gradFill>
                  <a:gsLst>
                    <a:gs pos="0">
                      <a:schemeClr val="tx1"/>
                    </a:gs>
                    <a:gs pos="86000">
                      <a:schemeClr val="tx1"/>
                    </a:gs>
                  </a:gsLst>
                  <a:lin ang="5400000" scaled="0"/>
                </a:gradFill>
                <a:latin typeface="Segoe UI Light" panose="020B0502040204020203" pitchFamily="34" charset="0"/>
                <a:ea typeface="Segoe UI Emoji" panose="020B0502040204020203" pitchFamily="34" charset="0"/>
                <a:cs typeface="Segoe UI Light" panose="020B0502040204020203" pitchFamily="34" charset="0"/>
              </a:rPr>
            </a:br>
            <a:endParaRPr lang="en-GB" dirty="0">
              <a:latin typeface="Segoe UI Light" panose="020B0502040204020203" pitchFamily="34" charset="0"/>
              <a:ea typeface="Segoe UI Emoji"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78376053"/>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smtClean="0">
                  <a:latin typeface="Segoe UI Light" panose="020B0502040204020203" pitchFamily="34" charset="0"/>
                  <a:cs typeface="Segoe UI Light" panose="020B0502040204020203" pitchFamily="34" charset="0"/>
                </a:rPr>
                <a:t>X</a:t>
              </a:r>
              <a:endParaRPr lang="en-GB" sz="6000" kern="1200" dirty="0">
                <a:latin typeface="Segoe UI Light" panose="020B0502040204020203" pitchFamily="34" charset="0"/>
                <a:cs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smtClean="0">
                  <a:latin typeface="Segoe UI Light" panose="020B0502040204020203" pitchFamily="34" charset="0"/>
                  <a:cs typeface="Segoe UI Light" panose="020B0502040204020203" pitchFamily="34" charset="0"/>
                </a:rPr>
                <a:t>Y</a:t>
              </a:r>
              <a:endParaRPr lang="en-GB" sz="6000" kern="1200" dirty="0">
                <a:latin typeface="Segoe UI Light" panose="020B0502040204020203" pitchFamily="34" charset="0"/>
                <a:cs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
        <p:nvSpPr>
          <p:cNvPr id="2" name="TextBox 1"/>
          <p:cNvSpPr txBox="1"/>
          <p:nvPr/>
        </p:nvSpPr>
        <p:spPr>
          <a:xfrm>
            <a:off x="5871294" y="1445067"/>
            <a:ext cx="440826" cy="1231106"/>
          </a:xfrm>
          <a:prstGeom prst="rect">
            <a:avLst/>
          </a:prstGeom>
          <a:noFill/>
        </p:spPr>
        <p:txBody>
          <a:bodyPr wrap="none" lIns="0" tIns="0" rIns="0" bIns="0" rtlCol="0">
            <a:spAutoFit/>
          </a:bodyPr>
          <a:lstStyle/>
          <a:p>
            <a:r>
              <a:rPr lang="en-GB" sz="8000" b="1"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a:t>
            </a:r>
            <a:endParaRPr lang="en-GB" sz="2200" b="1"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36701010"/>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smtClean="0">
                  <a:latin typeface="Segoe UI Light" panose="020B0502040204020203" pitchFamily="34" charset="0"/>
                  <a:cs typeface="Segoe UI Light" panose="020B0502040204020203" pitchFamily="34" charset="0"/>
                </a:rPr>
                <a:t>Sync</a:t>
              </a:r>
              <a:endParaRPr lang="en-GB" sz="5400" kern="1200" dirty="0">
                <a:latin typeface="Segoe UI Light" panose="020B0502040204020203" pitchFamily="34" charset="0"/>
                <a:cs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err="1" smtClean="0">
                  <a:latin typeface="Segoe UI Light" panose="020B0502040204020203" pitchFamily="34" charset="0"/>
                  <a:cs typeface="Segoe UI Light" panose="020B0502040204020203" pitchFamily="34" charset="0"/>
                </a:rPr>
                <a:t>Async</a:t>
              </a:r>
              <a:endParaRPr lang="en-GB" sz="5400" kern="1200" dirty="0">
                <a:latin typeface="Segoe UI Light" panose="020B0502040204020203" pitchFamily="34" charset="0"/>
                <a:cs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2507284618"/>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smtClean="0">
                  <a:latin typeface="Segoe UI Light" panose="020B0502040204020203" pitchFamily="34" charset="0"/>
                  <a:cs typeface="Segoe UI Light" panose="020B0502040204020203" pitchFamily="34" charset="0"/>
                </a:rPr>
                <a:t>Numbers</a:t>
              </a:r>
              <a:endParaRPr lang="en-GB" sz="5400" kern="1200" dirty="0">
                <a:latin typeface="Segoe UI Light" panose="020B0502040204020203" pitchFamily="34" charset="0"/>
                <a:cs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smtClean="0">
                  <a:latin typeface="Segoe UI Light" panose="020B0502040204020203" pitchFamily="34" charset="0"/>
                  <a:cs typeface="Segoe UI Light" panose="020B0502040204020203" pitchFamily="34" charset="0"/>
                </a:rPr>
                <a:t>Numbers-with Units</a:t>
              </a:r>
              <a:endParaRPr lang="en-GB" sz="5400" kern="1200" dirty="0">
                <a:latin typeface="Segoe UI Light" panose="020B0502040204020203" pitchFamily="34" charset="0"/>
                <a:cs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1399579335"/>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smtClean="0">
                  <a:latin typeface="Segoe UI Light" panose="020B0502040204020203" pitchFamily="34" charset="0"/>
                  <a:cs typeface="Segoe UI Light" panose="020B0502040204020203" pitchFamily="34" charset="0"/>
                </a:rPr>
                <a:t>GPU</a:t>
              </a:r>
              <a:endParaRPr lang="en-GB" sz="5400" kern="1200" dirty="0">
                <a:latin typeface="Segoe UI Light" panose="020B0502040204020203" pitchFamily="34" charset="0"/>
                <a:cs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smtClean="0"/>
                <a:t>CPU</a:t>
              </a:r>
              <a:endParaRPr lang="en-GB" sz="5400" kern="1200" dirty="0"/>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
        <p:nvSpPr>
          <p:cNvPr id="6" name="Title 3"/>
          <p:cNvSpPr>
            <a:spLocks noGrp="1"/>
          </p:cNvSpPr>
          <p:nvPr>
            <p:ph type="title"/>
          </p:nvPr>
        </p:nvSpPr>
        <p:spPr>
          <a:xfrm>
            <a:off x="503707" y="3972470"/>
            <a:ext cx="11176000" cy="387798"/>
          </a:xfrm>
        </p:spPr>
        <p:txBody>
          <a:bodyPr/>
          <a:lstStyle/>
          <a:p>
            <a:r>
              <a:rPr lang="en-GB" sz="2800" dirty="0" smtClean="0">
                <a:latin typeface="Segoe UI Light" panose="020B0502040204020203" pitchFamily="34" charset="0"/>
                <a:hlinkClick r:id="rId2"/>
              </a:rPr>
              <a:t>http://fsharp.org/use/gpu</a:t>
            </a:r>
            <a:r>
              <a:rPr lang="en-GB" sz="2800" dirty="0" smtClean="0">
                <a:latin typeface="Segoe UI Light" panose="020B0502040204020203" pitchFamily="34" charset="0"/>
              </a:rPr>
              <a:t> </a:t>
            </a:r>
            <a:r>
              <a:rPr lang="en-GB" sz="2800" dirty="0">
                <a:solidFill>
                  <a:srgbClr val="59D01E"/>
                </a:solidFill>
                <a:latin typeface="Segoe UI Light" panose="020B0502040204020203" pitchFamily="34" charset="0"/>
              </a:rPr>
              <a:t>✔</a:t>
            </a:r>
            <a:r>
              <a:rPr lang="en-GB" sz="2800" dirty="0" smtClean="0">
                <a:latin typeface="Segoe UI Light" panose="020B0502040204020203" pitchFamily="34" charset="0"/>
              </a:rPr>
              <a:t> </a:t>
            </a:r>
            <a:endParaRPr lang="en-GB" sz="2800" dirty="0">
              <a:latin typeface="Segoe UI Light" panose="020B0502040204020203" pitchFamily="34" charset="0"/>
            </a:endParaRPr>
          </a:p>
        </p:txBody>
      </p:sp>
      <p:graphicFrame>
        <p:nvGraphicFramePr>
          <p:cNvPr id="11" name="Diagram 10"/>
          <p:cNvGraphicFramePr/>
          <p:nvPr>
            <p:extLst>
              <p:ext uri="{D42A27DB-BD31-4B8C-83A1-F6EECF244321}">
                <p14:modId xmlns:p14="http://schemas.microsoft.com/office/powerpoint/2010/main" val="2314005539"/>
              </p:ext>
            </p:extLst>
          </p:nvPr>
        </p:nvGraphicFramePr>
        <p:xfrm>
          <a:off x="3300376" y="4668858"/>
          <a:ext cx="5832075" cy="18030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807926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Graphic spid="11" grpId="0">
        <p:bldAsOne/>
      </p:bldGraphic>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3240887"/>
          </a:xfrm>
        </p:spPr>
        <p:txBody>
          <a:bodyPr/>
          <a:lstStyle/>
          <a:p>
            <a:r>
              <a:rPr lang="en-GB" dirty="0" smtClean="0">
                <a:latin typeface="Segoe UI Light" panose="020B0502040204020203" pitchFamily="34" charset="0"/>
              </a:rPr>
              <a:t>What’s Ahead?</a:t>
            </a:r>
            <a:br>
              <a:rPr lang="en-GB" dirty="0" smtClean="0">
                <a:latin typeface="Segoe UI Light" panose="020B0502040204020203" pitchFamily="34" charset="0"/>
              </a:rPr>
            </a:br>
            <a:r>
              <a:rPr lang="en-GB" dirty="0">
                <a:latin typeface="Segoe UI Light" panose="020B0502040204020203" pitchFamily="34" charset="0"/>
              </a:rPr>
              <a:t/>
            </a:r>
            <a:br>
              <a:rPr lang="en-GB" dirty="0">
                <a:latin typeface="Segoe UI Light" panose="020B0502040204020203" pitchFamily="34" charset="0"/>
              </a:rPr>
            </a:br>
            <a:r>
              <a:rPr lang="en-GB" sz="3600" dirty="0" smtClean="0">
                <a:latin typeface="Segoe UI Light" panose="020B0502040204020203" pitchFamily="34" charset="0"/>
              </a:rPr>
              <a:t>Well, for me, many areas of tension in “</a:t>
            </a:r>
            <a:r>
              <a:rPr lang="en-GB" sz="3600" dirty="0" err="1" smtClean="0">
                <a:latin typeface="Segoe UI Light" panose="020B0502040204020203" pitchFamily="34" charset="0"/>
              </a:rPr>
              <a:t>upstack</a:t>
            </a:r>
            <a:r>
              <a:rPr lang="en-GB" sz="3600" dirty="0" smtClean="0">
                <a:latin typeface="Segoe UI Light" panose="020B0502040204020203" pitchFamily="34" charset="0"/>
              </a:rPr>
              <a:t>” language design have been resolved</a:t>
            </a:r>
            <a:r>
              <a:rPr lang="en-GB" sz="3600" dirty="0" smtClean="0">
                <a:latin typeface="Segoe UI Light" panose="020B0502040204020203" pitchFamily="34" charset="0"/>
                <a:sym typeface="Wingdings" panose="05000000000000000000" pitchFamily="2" charset="2"/>
              </a:rPr>
              <a:t/>
            </a:r>
            <a:br>
              <a:rPr lang="en-GB" sz="3600" dirty="0" smtClean="0">
                <a:latin typeface="Segoe UI Light" panose="020B0502040204020203" pitchFamily="34" charset="0"/>
                <a:sym typeface="Wingdings" panose="05000000000000000000" pitchFamily="2" charset="2"/>
              </a:rPr>
            </a:br>
            <a:r>
              <a:rPr lang="en-GB" sz="3600" dirty="0">
                <a:latin typeface="Segoe UI Light" panose="020B0502040204020203" pitchFamily="34" charset="0"/>
                <a:sym typeface="Wingdings" panose="05000000000000000000" pitchFamily="2" charset="2"/>
              </a:rPr>
              <a:t/>
            </a:r>
            <a:br>
              <a:rPr lang="en-GB" sz="3600" dirty="0">
                <a:latin typeface="Segoe UI Light" panose="020B0502040204020203" pitchFamily="34" charset="0"/>
                <a:sym typeface="Wingdings" panose="05000000000000000000" pitchFamily="2" charset="2"/>
              </a:rPr>
            </a:br>
            <a:r>
              <a:rPr lang="en-GB" sz="3600" dirty="0" smtClean="0">
                <a:latin typeface="Segoe UI Light" panose="020B0502040204020203" pitchFamily="34" charset="0"/>
                <a:sym typeface="Wingdings" panose="05000000000000000000" pitchFamily="2" charset="2"/>
              </a:rPr>
              <a:t>But there are still some areas that bug me...</a:t>
            </a:r>
            <a:endParaRPr lang="en-GB" sz="3600" dirty="0">
              <a:latin typeface="Segoe UI Light" panose="020B0502040204020203" pitchFamily="34" charset="0"/>
            </a:endParaRPr>
          </a:p>
        </p:txBody>
      </p:sp>
    </p:spTree>
    <p:extLst>
      <p:ext uri="{BB962C8B-B14F-4D97-AF65-F5344CB8AC3E}">
        <p14:creationId xmlns:p14="http://schemas.microsoft.com/office/powerpoint/2010/main" val="932464622"/>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smtClean="0"/>
                <a:t>REPL</a:t>
              </a:r>
              <a:endParaRPr lang="en-GB" sz="5400" kern="1200" dirty="0"/>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smtClean="0"/>
                <a:t>Distribution and Scale</a:t>
              </a:r>
              <a:endParaRPr lang="en-GB" sz="5400" kern="1200" dirty="0"/>
            </a:p>
          </p:txBody>
        </p:sp>
      </p:grpSp>
      <p:sp>
        <p:nvSpPr>
          <p:cNvPr id="2" name="TextBox 1"/>
          <p:cNvSpPr txBox="1"/>
          <p:nvPr/>
        </p:nvSpPr>
        <p:spPr>
          <a:xfrm>
            <a:off x="5651962" y="1146778"/>
            <a:ext cx="634790" cy="1769715"/>
          </a:xfrm>
          <a:prstGeom prst="rect">
            <a:avLst/>
          </a:prstGeom>
          <a:noFill/>
        </p:spPr>
        <p:txBody>
          <a:bodyPr wrap="none" lIns="0" tIns="0" rIns="0" bIns="0" rtlCol="0">
            <a:spAutoFit/>
          </a:bodyPr>
          <a:lstStyle/>
          <a:p>
            <a:pPr algn="ctr"/>
            <a:r>
              <a:rPr lang="en-GB" sz="115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a:t>
            </a:r>
          </a:p>
        </p:txBody>
      </p:sp>
      <p:sp>
        <p:nvSpPr>
          <p:cNvPr id="12" name="Left-Right Arrow 11"/>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
        <p:nvSpPr>
          <p:cNvPr id="13" name="Title 3"/>
          <p:cNvSpPr>
            <a:spLocks noGrp="1"/>
          </p:cNvSpPr>
          <p:nvPr>
            <p:ph type="title"/>
          </p:nvPr>
        </p:nvSpPr>
        <p:spPr>
          <a:xfrm>
            <a:off x="247430" y="4138234"/>
            <a:ext cx="11176000" cy="623248"/>
          </a:xfrm>
        </p:spPr>
        <p:txBody>
          <a:bodyPr/>
          <a:lstStyle/>
          <a:p>
            <a:r>
              <a:rPr lang="en-GB" dirty="0" smtClean="0">
                <a:latin typeface="Segoe UI Light" panose="020B0502040204020203" pitchFamily="34" charset="0"/>
                <a:hlinkClick r:id="rId2"/>
              </a:rPr>
              <a:t>http://m-brace.net</a:t>
            </a:r>
            <a:r>
              <a:rPr lang="en-GB" dirty="0" smtClean="0">
                <a:latin typeface="Segoe UI Light" panose="020B0502040204020203" pitchFamily="34" charset="0"/>
              </a:rPr>
              <a:t> </a:t>
            </a:r>
            <a:endParaRPr lang="en-GB" sz="3600" dirty="0">
              <a:latin typeface="Segoe UI Light" panose="020B0502040204020203" pitchFamily="34" charset="0"/>
            </a:endParaRPr>
          </a:p>
        </p:txBody>
      </p:sp>
    </p:spTree>
    <p:extLst>
      <p:ext uri="{BB962C8B-B14F-4D97-AF65-F5344CB8AC3E}">
        <p14:creationId xmlns:p14="http://schemas.microsoft.com/office/powerpoint/2010/main" val="80556637"/>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smtClean="0"/>
                <a:t>Rows</a:t>
              </a:r>
              <a:endParaRPr lang="en-GB" sz="5400" kern="1200" dirty="0"/>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smtClean="0"/>
                <a:t>Columns</a:t>
              </a:r>
              <a:endParaRPr lang="en-GB" sz="5400" kern="1200" dirty="0"/>
            </a:p>
          </p:txBody>
        </p:sp>
      </p:grpSp>
      <p:sp>
        <p:nvSpPr>
          <p:cNvPr id="2" name="TextBox 1"/>
          <p:cNvSpPr txBox="1"/>
          <p:nvPr/>
        </p:nvSpPr>
        <p:spPr>
          <a:xfrm>
            <a:off x="5651962" y="1146778"/>
            <a:ext cx="634790" cy="1769715"/>
          </a:xfrm>
          <a:prstGeom prst="rect">
            <a:avLst/>
          </a:prstGeom>
          <a:noFill/>
        </p:spPr>
        <p:txBody>
          <a:bodyPr wrap="none" lIns="0" tIns="0" rIns="0" bIns="0" rtlCol="0">
            <a:spAutoFit/>
          </a:bodyPr>
          <a:lstStyle/>
          <a:p>
            <a:pPr algn="ctr"/>
            <a:r>
              <a:rPr lang="en-GB" sz="115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a:t>
            </a:r>
          </a:p>
        </p:txBody>
      </p:sp>
      <p:sp>
        <p:nvSpPr>
          <p:cNvPr id="11" name="TextBox 10"/>
          <p:cNvSpPr txBox="1"/>
          <p:nvPr/>
        </p:nvSpPr>
        <p:spPr>
          <a:xfrm>
            <a:off x="304801" y="3940936"/>
            <a:ext cx="11608904" cy="677108"/>
          </a:xfrm>
          <a:prstGeom prst="rect">
            <a:avLst/>
          </a:prstGeom>
          <a:noFill/>
        </p:spPr>
        <p:txBody>
          <a:bodyPr wrap="square" lIns="0" tIns="0" rIns="0" bIns="0" rtlCol="0">
            <a:spAutoFit/>
          </a:bodyPr>
          <a:lstStyle/>
          <a:p>
            <a:pPr algn="ctr"/>
            <a:r>
              <a:rPr lang="en-GB" sz="44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e.g. Trill - VLDB ‘15</a:t>
            </a:r>
            <a:endParaRPr lang="en-GB" sz="54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endParaRPr>
          </a:p>
        </p:txBody>
      </p:sp>
      <p:sp>
        <p:nvSpPr>
          <p:cNvPr id="12" name="Left-Right Arrow 11"/>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2995391128"/>
      </p:ext>
    </p:extLst>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2916417638"/>
              </p:ext>
            </p:extLst>
          </p:nvPr>
        </p:nvGraphicFramePr>
        <p:xfrm>
          <a:off x="519248" y="3300413"/>
          <a:ext cx="11084604" cy="3081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r>
              <a:rPr lang="en-GB" dirty="0" smtClean="0">
                <a:latin typeface="Segoe UI Light" panose="020B0502040204020203" pitchFamily="34" charset="0"/>
              </a:rPr>
              <a:t>In Conclusion!</a:t>
            </a:r>
            <a:endParaRPr lang="en-GB" dirty="0">
              <a:latin typeface="Segoe UI Light" panose="020B0502040204020203" pitchFamily="34" charset="0"/>
            </a:endParaRPr>
          </a:p>
        </p:txBody>
      </p:sp>
      <p:grpSp>
        <p:nvGrpSpPr>
          <p:cNvPr id="5" name="Group 4"/>
          <p:cNvGrpSpPr/>
          <p:nvPr/>
        </p:nvGrpSpPr>
        <p:grpSpPr>
          <a:xfrm>
            <a:off x="1314450" y="1491391"/>
            <a:ext cx="2475842" cy="820911"/>
            <a:chOff x="593457" y="490177"/>
            <a:chExt cx="10790217" cy="3082919"/>
          </a:xfrm>
        </p:grpSpPr>
        <p:grpSp>
          <p:nvGrpSpPr>
            <p:cNvPr id="6" name="Group 5"/>
            <p:cNvGrpSpPr/>
            <p:nvPr/>
          </p:nvGrpSpPr>
          <p:grpSpPr>
            <a:xfrm>
              <a:off x="593457"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1400" b="0" kern="1200" baseline="0" dirty="0" smtClean="0"/>
                  <a:t>Code</a:t>
                </a:r>
                <a:endParaRPr lang="en-GB" sz="1400" kern="1200" dirty="0"/>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1400" b="0" kern="1200" baseline="0" dirty="0" smtClean="0"/>
                  <a:t>Data</a:t>
                </a:r>
                <a:endParaRPr lang="en-GB" sz="1400" kern="1200" dirty="0"/>
              </a:p>
            </p:txBody>
          </p:sp>
        </p:grpSp>
        <p:sp>
          <p:nvSpPr>
            <p:cNvPr id="7" name="Left-Right Arrow 6"/>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600" dirty="0" smtClean="0">
                <a:gradFill>
                  <a:gsLst>
                    <a:gs pos="0">
                      <a:srgbClr val="FFFFFF"/>
                    </a:gs>
                    <a:gs pos="100000">
                      <a:srgbClr val="FFFFFF"/>
                    </a:gs>
                  </a:gsLst>
                  <a:lin ang="5400000" scaled="0"/>
                </a:gradFill>
                <a:latin typeface="Segoe Light" pitchFamily="34" charset="0"/>
              </a:endParaRPr>
            </a:p>
          </p:txBody>
        </p:sp>
      </p:grpSp>
      <p:grpSp>
        <p:nvGrpSpPr>
          <p:cNvPr id="10" name="Group 9"/>
          <p:cNvGrpSpPr/>
          <p:nvPr/>
        </p:nvGrpSpPr>
        <p:grpSpPr>
          <a:xfrm>
            <a:off x="5137944" y="851849"/>
            <a:ext cx="2475842" cy="820911"/>
            <a:chOff x="593457" y="490177"/>
            <a:chExt cx="10790217" cy="3082919"/>
          </a:xfrm>
        </p:grpSpPr>
        <p:grpSp>
          <p:nvGrpSpPr>
            <p:cNvPr id="11" name="Group 10"/>
            <p:cNvGrpSpPr/>
            <p:nvPr/>
          </p:nvGrpSpPr>
          <p:grpSpPr>
            <a:xfrm>
              <a:off x="593457" y="490177"/>
              <a:ext cx="10790217" cy="3082919"/>
              <a:chOff x="633213" y="490177"/>
              <a:chExt cx="10790217" cy="3082919"/>
            </a:xfrm>
          </p:grpSpPr>
          <p:sp>
            <p:nvSpPr>
              <p:cNvPr id="13" name="Freeform 12"/>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1400" dirty="0" smtClean="0"/>
                  <a:t>Functional</a:t>
                </a:r>
                <a:endParaRPr lang="en-GB" sz="1400" kern="1200" dirty="0"/>
              </a:p>
            </p:txBody>
          </p:sp>
          <p:sp>
            <p:nvSpPr>
              <p:cNvPr id="14" name="Freeform 13"/>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1400" b="0" kern="1200" baseline="0" dirty="0" smtClean="0"/>
                  <a:t>Objects</a:t>
                </a:r>
                <a:endParaRPr lang="en-GB" sz="1400" kern="1200" dirty="0"/>
              </a:p>
            </p:txBody>
          </p:sp>
        </p:grpSp>
        <p:sp>
          <p:nvSpPr>
            <p:cNvPr id="12" name="Left-Right Arrow 11"/>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600" dirty="0" smtClean="0">
                <a:gradFill>
                  <a:gsLst>
                    <a:gs pos="0">
                      <a:srgbClr val="FFFFFF"/>
                    </a:gs>
                    <a:gs pos="100000">
                      <a:srgbClr val="FFFFFF"/>
                    </a:gs>
                  </a:gsLst>
                  <a:lin ang="5400000" scaled="0"/>
                </a:gradFill>
                <a:latin typeface="Segoe Light" pitchFamily="34" charset="0"/>
              </a:endParaRPr>
            </a:p>
          </p:txBody>
        </p:sp>
      </p:grpSp>
      <p:grpSp>
        <p:nvGrpSpPr>
          <p:cNvPr id="15" name="Group 14"/>
          <p:cNvGrpSpPr/>
          <p:nvPr/>
        </p:nvGrpSpPr>
        <p:grpSpPr>
          <a:xfrm>
            <a:off x="4393276" y="2005199"/>
            <a:ext cx="2475842" cy="820911"/>
            <a:chOff x="593457" y="490177"/>
            <a:chExt cx="10790217" cy="3082919"/>
          </a:xfrm>
        </p:grpSpPr>
        <p:grpSp>
          <p:nvGrpSpPr>
            <p:cNvPr id="16" name="Group 15"/>
            <p:cNvGrpSpPr/>
            <p:nvPr/>
          </p:nvGrpSpPr>
          <p:grpSpPr>
            <a:xfrm>
              <a:off x="593457" y="490177"/>
              <a:ext cx="10790217" cy="3082919"/>
              <a:chOff x="633213" y="490177"/>
              <a:chExt cx="10790217" cy="3082919"/>
            </a:xfrm>
          </p:grpSpPr>
          <p:sp>
            <p:nvSpPr>
              <p:cNvPr id="18" name="Freeform 1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1400" dirty="0" smtClean="0"/>
                  <a:t>Open</a:t>
                </a:r>
                <a:endParaRPr lang="en-GB" sz="1400" kern="1200" dirty="0"/>
              </a:p>
            </p:txBody>
          </p:sp>
          <p:sp>
            <p:nvSpPr>
              <p:cNvPr id="19" name="Freeform 1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1400" b="0" kern="1200" baseline="0" dirty="0" smtClean="0"/>
                  <a:t>Enterprise</a:t>
                </a:r>
                <a:endParaRPr lang="en-GB" sz="1400" kern="1200" dirty="0"/>
              </a:p>
            </p:txBody>
          </p:sp>
        </p:grpSp>
        <p:sp>
          <p:nvSpPr>
            <p:cNvPr id="17" name="Left-Right Arrow 16"/>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600" dirty="0" smtClean="0">
                <a:gradFill>
                  <a:gsLst>
                    <a:gs pos="0">
                      <a:srgbClr val="FFFFFF"/>
                    </a:gs>
                    <a:gs pos="100000">
                      <a:srgbClr val="FFFFFF"/>
                    </a:gs>
                  </a:gsLst>
                  <a:lin ang="5400000" scaled="0"/>
                </a:gradFill>
                <a:latin typeface="Segoe Light" pitchFamily="34" charset="0"/>
              </a:endParaRPr>
            </a:p>
          </p:txBody>
        </p:sp>
      </p:grpSp>
      <p:grpSp>
        <p:nvGrpSpPr>
          <p:cNvPr id="20" name="Group 19"/>
          <p:cNvGrpSpPr/>
          <p:nvPr/>
        </p:nvGrpSpPr>
        <p:grpSpPr>
          <a:xfrm>
            <a:off x="8811284" y="897839"/>
            <a:ext cx="2475842" cy="820911"/>
            <a:chOff x="593457" y="490177"/>
            <a:chExt cx="10790217" cy="3082919"/>
          </a:xfrm>
        </p:grpSpPr>
        <p:grpSp>
          <p:nvGrpSpPr>
            <p:cNvPr id="21" name="Group 20"/>
            <p:cNvGrpSpPr/>
            <p:nvPr/>
          </p:nvGrpSpPr>
          <p:grpSpPr>
            <a:xfrm>
              <a:off x="593457" y="490177"/>
              <a:ext cx="10790217" cy="3082919"/>
              <a:chOff x="633213" y="490177"/>
              <a:chExt cx="10790217" cy="3082919"/>
            </a:xfrm>
          </p:grpSpPr>
          <p:sp>
            <p:nvSpPr>
              <p:cNvPr id="23" name="Freeform 22"/>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1400" dirty="0" smtClean="0"/>
                  <a:t>Sync</a:t>
                </a:r>
                <a:endParaRPr lang="en-GB" sz="1400" kern="1200" dirty="0"/>
              </a:p>
            </p:txBody>
          </p:sp>
          <p:sp>
            <p:nvSpPr>
              <p:cNvPr id="24" name="Freeform 23"/>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1400" dirty="0" err="1" smtClean="0"/>
                  <a:t>Async</a:t>
                </a:r>
                <a:endParaRPr lang="en-GB" sz="1400" kern="1200" dirty="0"/>
              </a:p>
            </p:txBody>
          </p:sp>
        </p:grpSp>
        <p:sp>
          <p:nvSpPr>
            <p:cNvPr id="22" name="Left-Right Arrow 21"/>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600" dirty="0" smtClean="0">
                <a:gradFill>
                  <a:gsLst>
                    <a:gs pos="0">
                      <a:srgbClr val="FFFFFF"/>
                    </a:gs>
                    <a:gs pos="100000">
                      <a:srgbClr val="FFFFFF"/>
                    </a:gs>
                  </a:gsLst>
                  <a:lin ang="5400000" scaled="0"/>
                </a:gradFill>
                <a:latin typeface="Segoe Light" pitchFamily="34" charset="0"/>
              </a:endParaRPr>
            </a:p>
          </p:txBody>
        </p:sp>
      </p:grpSp>
      <p:grpSp>
        <p:nvGrpSpPr>
          <p:cNvPr id="50" name="Group 49"/>
          <p:cNvGrpSpPr/>
          <p:nvPr/>
        </p:nvGrpSpPr>
        <p:grpSpPr>
          <a:xfrm>
            <a:off x="7885615" y="2102128"/>
            <a:ext cx="2475842" cy="820911"/>
            <a:chOff x="593457" y="490177"/>
            <a:chExt cx="10790217" cy="3082919"/>
          </a:xfrm>
        </p:grpSpPr>
        <p:grpSp>
          <p:nvGrpSpPr>
            <p:cNvPr id="51" name="Group 50"/>
            <p:cNvGrpSpPr/>
            <p:nvPr/>
          </p:nvGrpSpPr>
          <p:grpSpPr>
            <a:xfrm>
              <a:off x="593457" y="490177"/>
              <a:ext cx="10790217" cy="3082919"/>
              <a:chOff x="633213" y="490177"/>
              <a:chExt cx="10790217" cy="3082919"/>
            </a:xfrm>
          </p:grpSpPr>
          <p:sp>
            <p:nvSpPr>
              <p:cNvPr id="53" name="Freeform 52"/>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1400" dirty="0" smtClean="0"/>
                  <a:t>…</a:t>
                </a:r>
                <a:endParaRPr lang="en-GB" sz="1400" kern="1200" dirty="0"/>
              </a:p>
            </p:txBody>
          </p:sp>
          <p:sp>
            <p:nvSpPr>
              <p:cNvPr id="54" name="Freeform 53"/>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1400" b="0" kern="1200" baseline="0" dirty="0" smtClean="0"/>
                  <a:t>…</a:t>
                </a:r>
                <a:endParaRPr lang="en-GB" sz="1400" kern="1200" dirty="0"/>
              </a:p>
            </p:txBody>
          </p:sp>
        </p:grpSp>
        <p:sp>
          <p:nvSpPr>
            <p:cNvPr id="52" name="Left-Right Arrow 51"/>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600" dirty="0" smtClean="0">
                <a:gradFill>
                  <a:gsLst>
                    <a:gs pos="0">
                      <a:srgbClr val="FFFFFF"/>
                    </a:gs>
                    <a:gs pos="100000">
                      <a:srgbClr val="FFFFFF"/>
                    </a:gs>
                  </a:gsLst>
                  <a:lin ang="5400000" scaled="0"/>
                </a:gradFill>
                <a:latin typeface="Segoe Light" pitchFamily="34" charset="0"/>
              </a:endParaRPr>
            </a:p>
          </p:txBody>
        </p:sp>
      </p:grpSp>
    </p:spTree>
    <p:extLst>
      <p:ext uri="{BB962C8B-B14F-4D97-AF65-F5344CB8AC3E}">
        <p14:creationId xmlns:p14="http://schemas.microsoft.com/office/powerpoint/2010/main" val="3420098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C46B5283-7C8A-45A2-BB35-1B9F0C007295}"/>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03DF18D3-7E95-4346-9BB3-71AB27DE435C}"/>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graphicEl>
                                              <a:dgm id="{8A72452F-C483-41DA-80B9-5CA298062A9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338943" y="644691"/>
            <a:ext cx="10238295" cy="3268074"/>
          </a:xfrm>
        </p:spPr>
        <p:txBody>
          <a:bodyPr/>
          <a:lstStyle/>
          <a:p>
            <a:r>
              <a:rPr lang="en-GB" sz="5899" dirty="0" smtClean="0">
                <a:solidFill>
                  <a:schemeClr val="bg1"/>
                </a:solidFill>
              </a:rPr>
              <a:t>Thank you!!</a:t>
            </a:r>
            <a:br>
              <a:rPr lang="en-GB" sz="5899" dirty="0" smtClean="0">
                <a:solidFill>
                  <a:schemeClr val="bg1"/>
                </a:solidFill>
              </a:rPr>
            </a:br>
            <a:r>
              <a:rPr lang="en-GB" sz="5899" dirty="0">
                <a:solidFill>
                  <a:schemeClr val="bg1"/>
                </a:solidFill>
              </a:rPr>
              <a:t/>
            </a:r>
            <a:br>
              <a:rPr lang="en-GB" sz="5899" dirty="0">
                <a:solidFill>
                  <a:schemeClr val="bg1"/>
                </a:solidFill>
              </a:rPr>
            </a:br>
            <a:r>
              <a:rPr lang="en-GB" sz="5899" dirty="0" smtClean="0">
                <a:solidFill>
                  <a:schemeClr val="bg1"/>
                </a:solidFill>
              </a:rPr>
              <a:t/>
            </a:r>
            <a:br>
              <a:rPr lang="en-GB" sz="5899" dirty="0" smtClean="0">
                <a:solidFill>
                  <a:schemeClr val="bg1"/>
                </a:solidFill>
              </a:rPr>
            </a:br>
            <a:r>
              <a:rPr lang="en-GB" sz="5899" dirty="0" smtClean="0">
                <a:solidFill>
                  <a:schemeClr val="bg1"/>
                </a:solidFill>
              </a:rPr>
              <a:t>Questions?</a:t>
            </a:r>
            <a:endParaRPr lang="en-GB" sz="5899" dirty="0">
              <a:solidFill>
                <a:schemeClr val="bg1"/>
              </a:solidFill>
            </a:endParaRPr>
          </a:p>
        </p:txBody>
      </p:sp>
    </p:spTree>
    <p:extLst>
      <p:ext uri="{BB962C8B-B14F-4D97-AF65-F5344CB8AC3E}">
        <p14:creationId xmlns:p14="http://schemas.microsoft.com/office/powerpoint/2010/main" val="3503810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3323987"/>
          </a:xfrm>
        </p:spPr>
        <p:txBody>
          <a:bodyPr/>
          <a:lstStyle/>
          <a:p>
            <a:r>
              <a:rPr lang="en-GB" sz="4000" dirty="0" smtClean="0">
                <a:latin typeface="Segoe UI Light" panose="020B0502040204020203" pitchFamily="34" charset="0"/>
                <a:cs typeface="Segoe UI Light" panose="020B0502040204020203" pitchFamily="34" charset="0"/>
              </a:rPr>
              <a:t>The F# Approach (also Scala, </a:t>
            </a:r>
            <a:r>
              <a:rPr lang="en-GB" sz="4000" dirty="0">
                <a:latin typeface="Segoe UI Light" panose="020B0502040204020203" pitchFamily="34" charset="0"/>
                <a:cs typeface="Segoe UI Light" panose="020B0502040204020203" pitchFamily="34" charset="0"/>
              </a:rPr>
              <a:t>Swift, …)</a:t>
            </a:r>
            <a:r>
              <a:rPr lang="en-GB" sz="4000" dirty="0" smtClean="0">
                <a:latin typeface="Segoe UI Light" panose="020B0502040204020203" pitchFamily="34" charset="0"/>
                <a:cs typeface="Segoe UI Light" panose="020B0502040204020203" pitchFamily="34" charset="0"/>
              </a:rPr>
              <a:t/>
            </a:r>
            <a:br>
              <a:rPr lang="en-GB" sz="4000" dirty="0" smtClean="0">
                <a:latin typeface="Segoe UI Light" panose="020B0502040204020203" pitchFamily="34" charset="0"/>
                <a:cs typeface="Segoe UI Light" panose="020B0502040204020203" pitchFamily="34" charset="0"/>
              </a:rPr>
            </a:br>
            <a:r>
              <a:rPr lang="en-GB" sz="4000" dirty="0" smtClean="0">
                <a:latin typeface="Segoe UI Light" panose="020B0502040204020203" pitchFamily="34" charset="0"/>
                <a:cs typeface="Segoe UI Light" panose="020B0502040204020203" pitchFamily="34" charset="0"/>
              </a:rPr>
              <a:t/>
            </a:r>
            <a:br>
              <a:rPr lang="en-GB" sz="4000" dirty="0" smtClean="0">
                <a:latin typeface="Segoe UI Light" panose="020B0502040204020203" pitchFamily="34" charset="0"/>
                <a:cs typeface="Segoe UI Light" panose="020B0502040204020203" pitchFamily="34" charset="0"/>
              </a:rPr>
            </a:br>
            <a:r>
              <a:rPr lang="en-GB" sz="3200" dirty="0" smtClean="0">
                <a:latin typeface="Segoe UI Light" panose="020B0502040204020203" pitchFamily="34" charset="0"/>
                <a:cs typeface="Segoe UI Light" panose="020B0502040204020203" pitchFamily="34" charset="0"/>
              </a:rPr>
              <a:t>Embrace industry-standard </a:t>
            </a:r>
            <a:r>
              <a:rPr lang="en-GB" sz="32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runtime layers, and influence them. Keep </a:t>
            </a:r>
            <a:r>
              <a:rPr lang="en-GB" sz="3200" dirty="0" err="1"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exosystem</a:t>
            </a:r>
            <a:r>
              <a:rPr lang="en-GB" sz="32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at an appropriate distance. Design with end-to-end </a:t>
            </a:r>
            <a:r>
              <a:rPr lang="en-GB" sz="3200" dirty="0" err="1"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interop</a:t>
            </a:r>
            <a:r>
              <a:rPr lang="en-GB" sz="32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t>
            </a:r>
            <a: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in mind</a:t>
            </a:r>
            <a:r>
              <a:rPr lang="en-GB" sz="32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Compromise where needed.</a:t>
            </a:r>
            <a:br>
              <a:rPr lang="en-GB" sz="32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r>
            <a:b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endParaRPr lang="en-GB" sz="3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9967997"/>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0.xml><?xml version="1.0" encoding="utf-8"?>
<a:theme xmlns:a="http://schemas.openxmlformats.org/drawingml/2006/main" name="4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1.xml><?xml version="1.0" encoding="utf-8"?>
<a:theme xmlns:a="http://schemas.openxmlformats.org/drawingml/2006/main" name="5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2.xml><?xml version="1.0" encoding="utf-8"?>
<a:theme xmlns:a="http://schemas.openxmlformats.org/drawingml/2006/main" name="6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5.xml><?xml version="1.0" encoding="utf-8"?>
<a:theme xmlns:a="http://schemas.openxmlformats.org/drawingml/2006/main" name="1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6.xml><?xml version="1.0" encoding="utf-8"?>
<a:theme xmlns:a="http://schemas.openxmlformats.org/drawingml/2006/main" name="1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7.xml><?xml version="1.0" encoding="utf-8"?>
<a:theme xmlns:a="http://schemas.openxmlformats.org/drawingml/2006/main" name="1_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2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9.xml><?xml version="1.0" encoding="utf-8"?>
<a:theme xmlns:a="http://schemas.openxmlformats.org/drawingml/2006/main" name="3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FSharp-teched-europe-2010-v2</Template>
  <TotalTime>33027</TotalTime>
  <Words>1531</Words>
  <Application>Microsoft Office PowerPoint</Application>
  <PresentationFormat>Widescreen</PresentationFormat>
  <Paragraphs>390</Paragraphs>
  <Slides>88</Slides>
  <Notes>1</Notes>
  <HiddenSlides>0</HiddenSlides>
  <MMClips>0</MMClips>
  <ScaleCrop>false</ScaleCrop>
  <HeadingPairs>
    <vt:vector size="6" baseType="variant">
      <vt:variant>
        <vt:lpstr>Fonts Used</vt:lpstr>
      </vt:variant>
      <vt:variant>
        <vt:i4>13</vt:i4>
      </vt:variant>
      <vt:variant>
        <vt:lpstr>Theme</vt:lpstr>
      </vt:variant>
      <vt:variant>
        <vt:i4>12</vt:i4>
      </vt:variant>
      <vt:variant>
        <vt:lpstr>Slide Titles</vt:lpstr>
      </vt:variant>
      <vt:variant>
        <vt:i4>88</vt:i4>
      </vt:variant>
    </vt:vector>
  </HeadingPairs>
  <TitlesOfParts>
    <vt:vector size="113" baseType="lpstr">
      <vt:lpstr>Arial</vt:lpstr>
      <vt:lpstr>Calibri</vt:lpstr>
      <vt:lpstr>Candara</vt:lpstr>
      <vt:lpstr>Consolas</vt:lpstr>
      <vt:lpstr>Courier New</vt:lpstr>
      <vt:lpstr>Helvetica</vt:lpstr>
      <vt:lpstr>Lucida Console</vt:lpstr>
      <vt:lpstr>Segoe Light</vt:lpstr>
      <vt:lpstr>Segoe UI</vt:lpstr>
      <vt:lpstr>Segoe UI Emoji</vt:lpstr>
      <vt:lpstr>Segoe UI Light</vt:lpstr>
      <vt:lpstr>Times New Roman</vt:lpstr>
      <vt:lpstr>Wingdings</vt:lpstr>
      <vt:lpstr>FSharp-teched-europe-2010-v2</vt:lpstr>
      <vt:lpstr>White with Consolas font for code slides</vt:lpstr>
      <vt:lpstr>Metro Template-Template Blue</vt:lpstr>
      <vt:lpstr>New corp-style Presentation</vt:lpstr>
      <vt:lpstr>1_New corp-style Presentation</vt:lpstr>
      <vt:lpstr>1_FSharp-teched-europe-2010-v2</vt:lpstr>
      <vt:lpstr>1_Metro Template-Template Blue</vt:lpstr>
      <vt:lpstr>2_FSharp-teched-europe-2010-v2</vt:lpstr>
      <vt:lpstr>3_FSharp-teched-europe-2010-v2</vt:lpstr>
      <vt:lpstr>4_FSharp-teched-europe-2010-v2</vt:lpstr>
      <vt:lpstr>5_FSharp-teched-europe-2010-v2</vt:lpstr>
      <vt:lpstr>6_FSharp-teched-europe-2010-v2</vt:lpstr>
      <vt:lpstr>PowerPoint Presentation</vt:lpstr>
      <vt:lpstr>A Gentle Stroll Through the Land of Language Design and Delivery</vt:lpstr>
      <vt:lpstr>A starting position….  The great disputes of computer science should be struggled with  They are chances to make a better, simpler, more relaxed world as much as create opposing camps</vt:lpstr>
      <vt:lpstr>Not a new idea…</vt:lpstr>
      <vt:lpstr>You can of course take this too far  :)</vt:lpstr>
      <vt:lpstr>PowerPoint Presentation</vt:lpstr>
      <vt:lpstr>PowerPoint Presentation</vt:lpstr>
      <vt:lpstr>Then (2003)  Functional languages were isolated, non-interoperable, using their own VMs. Interop standards like C-calls, COM, CORBA, XML were a mess for language-integration.  </vt:lpstr>
      <vt:lpstr>The F# Approach (also Scala, Swift, …)  Embrace industry-standard runtime layers, and influence them. Keep exosystem at an appropriate distance. Design with end-to-end interop in mind. Compromise where needed.  </vt:lpstr>
      <vt:lpstr>Relaxation Achieved, 200% ✔  ✔ Today’s FP languages are immensely interoperable while staying true to FP principles.  ✔ F# type providers raise interop to a completely new level  ✖ Some tensions remain – not all functional techniques are easily implemented on industry standard VMs </vt:lpstr>
      <vt:lpstr>PowerPoint Presentation</vt:lpstr>
      <vt:lpstr>PowerPoint Presentation</vt:lpstr>
      <vt:lpstr>TL;DR – Where we are now</vt:lpstr>
      <vt:lpstr>In one year, we’ve come a long way!  </vt:lpstr>
      <vt:lpstr>The F# Compiler – 300+ Pull Requests and rising  Where to Contribute?  See fsharp.github.io  </vt:lpstr>
      <vt:lpstr>The F# Language Design Process  fslang.uservoice.com  </vt:lpstr>
      <vt:lpstr>F# 4.0  ✔ True shift to cross-platform open engineering ✔ Long laundry list of language items ✔ Normalized core library ✔ Type providers more powerful  ✔ Better debugging, tooling, performance ✔ ~20% compiler perf improvement</vt:lpstr>
      <vt:lpstr>The F# Compiler Service  fsharp.github.io/FSharp.Compiler.Service </vt:lpstr>
      <vt:lpstr>Relaxation Achieved ✔  Enterprise Quality + Openness +  Community + Tooling +  Ecosystem + Evolution Path =  Goodness </vt:lpstr>
      <vt:lpstr>PowerPoint Presentation</vt:lpstr>
      <vt:lpstr>PowerPoint Presentation</vt:lpstr>
      <vt:lpstr>Then (2003)  In the 1990s functional languages were historically anti-OO  Even today any mention of objects gives some people an “urrgghhh…” reaction.  Modern Compiler Implementation with Standard ML - Chapter 14, Object Oriented Programming   object – to express a dislike or distaste for something   </vt:lpstr>
      <vt:lpstr>F# - Objects + Functional</vt:lpstr>
      <vt:lpstr>Objects</vt:lpstr>
      <vt:lpstr>The F# approach is to embrace objects, make them fit with the expression-oriented typed functional paradigm  especially for interop and software engineering purposes  but not embrace full “object-orientation” </vt:lpstr>
      <vt:lpstr>PowerPoint Presentation</vt:lpstr>
      <vt:lpstr>A functional-first approach makes a huge difference in practice  fsharp.org/testimonials </vt:lpstr>
      <vt:lpstr>An analysis (Simon Cousins, Energy Sector)</vt:lpstr>
      <vt:lpstr>PowerPoint Presentation</vt:lpstr>
      <vt:lpstr>PowerPoint Presentation</vt:lpstr>
      <vt:lpstr>Simon Cousins, Energy Sector</vt:lpstr>
      <vt:lpstr>Positive Synthesis Achieved ✔  some limitations remain…  and there is one area in particular that’s worth discussing….</vt:lpstr>
      <vt:lpstr>PowerPoint Presentation</vt:lpstr>
      <vt:lpstr>Mixed OO/Functional Programming Has Won  Lambdas in C#, Java, C++, … Async monadic modality in C#, Javascript, PHP (Hack), … Function types in C#, TypeScript, … Generics in C#, Java, Visual Basic, … …</vt:lpstr>
      <vt:lpstr>… except where it hasn’t  Inheritance everywhere!!!  Nulls everywhere!!!  Circularities everywhere!!!! </vt:lpstr>
      <vt:lpstr>Unnecessary Circularities are Evil</vt:lpstr>
      <vt:lpstr>The C# approach to circularity</vt:lpstr>
      <vt:lpstr>The F# approach to circularity</vt:lpstr>
      <vt:lpstr>Let’s analyse some C# and F# projects</vt:lpstr>
      <vt:lpstr>Let’s analyse some C# and F# projects</vt:lpstr>
      <vt:lpstr>F# code has fewer top-level dependencies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In theory and in practice, unmoderated intra-component cycles are a disaster  Language mechanisms that enforce acyclicity are “good”  There are significant unresolved tensions here in the major industrial languages</vt:lpstr>
      <vt:lpstr>PowerPoint Presentation</vt:lpstr>
      <vt:lpstr>PowerPoint Presentation</vt:lpstr>
      <vt:lpstr>PowerPoint Presentation</vt:lpstr>
      <vt:lpstr>Enter F# Active Patterns….  (Similar to Scala extractors, designed at the same time in loose cooperation)</vt:lpstr>
      <vt:lpstr>Active Patterns in F#</vt:lpstr>
      <vt:lpstr>PowerPoint Presentation</vt:lpstr>
      <vt:lpstr>PowerPoint Presentation</vt:lpstr>
      <vt:lpstr>PowerPoint Presentation</vt:lpstr>
      <vt:lpstr>Relaxation Achieved ✔  An extremely useful mechanism that greatly expands the utility of pattern matching in the language  Don’t leave home without them</vt:lpstr>
      <vt:lpstr>PowerPoint Presentation</vt:lpstr>
      <vt:lpstr>We are living through an information revolution</vt:lpstr>
      <vt:lpstr>The Information Revolution</vt:lpstr>
      <vt:lpstr>We need to bring information into the language…  At internet-scale, strongly tooled, strongly typed</vt:lpstr>
      <vt:lpstr>Paradigm Locator</vt:lpstr>
      <vt:lpstr>http://fsharp.github.io/FSharp.Data/images/csv.gif   http://fsharp.github.io/FSharp.Data/images/wb.gif </vt:lpstr>
      <vt:lpstr>Enter F# Type Providers….  “Just like a library”  “A design-time component that computes a space of types and methods on-demand…”  “An adaptor between data/services and the .NET type system…”  “On-demand, scalable compile-time provision of type/module definitions…”  </vt:lpstr>
      <vt:lpstr>Theme #1 - Many Data Sources, One Mechanism</vt:lpstr>
      <vt:lpstr>SQL #1</vt:lpstr>
      <vt:lpstr>SQL #2</vt:lpstr>
      <vt:lpstr>CSV</vt:lpstr>
      <vt:lpstr>JSON</vt:lpstr>
      <vt:lpstr>XML</vt:lpstr>
      <vt:lpstr>Hadoop/Hive</vt:lpstr>
      <vt:lpstr>Web APIs</vt:lpstr>
      <vt:lpstr>Entity Graphs</vt:lpstr>
      <vt:lpstr>WSDL</vt:lpstr>
      <vt:lpstr>R</vt:lpstr>
      <vt:lpstr>Theme #2 - Data at Multiple Scales</vt:lpstr>
      <vt:lpstr>“The idea of integrating internet-scale information services directly into the program's variable and type space is probably the most innovative programming language idea I’ve heard of in a decade”    (Jim Cordy, Queens U)  Overly kind, but thought provoking!</vt:lpstr>
      <vt:lpstr>Relaxation Achieved ✔ ✔  F# Type Providers have been a hugely successful feature – their range of useful application is enormous.  They bring data and typed programming into synthesis like no other feature around</vt:lpstr>
      <vt:lpstr>PowerPoint Presentation</vt:lpstr>
      <vt:lpstr>PowerPoint Presentation</vt:lpstr>
      <vt:lpstr>PowerPoint Presentation</vt:lpstr>
      <vt:lpstr>http://fsharp.org/use/gpu ✔ </vt:lpstr>
      <vt:lpstr>What’s Ahead?  Well, for me, many areas of tension in “upstack” language design have been resolved  But there are still some areas that bug me...</vt:lpstr>
      <vt:lpstr>http://m-brace.net </vt:lpstr>
      <vt:lpstr>PowerPoint Presentation</vt:lpstr>
      <vt:lpstr>In Conclusion!</vt:lpstr>
      <vt:lpstr>Thank you!!   Questions?</vt:lpstr>
    </vt:vector>
  </TitlesOfParts>
  <Manager>&lt;Content Manager Name Here&gt;</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535</cp:revision>
  <cp:lastPrinted>2010-05-11T05:02:34Z</cp:lastPrinted>
  <dcterms:created xsi:type="dcterms:W3CDTF">2010-11-09T11:20:14Z</dcterms:created>
  <dcterms:modified xsi:type="dcterms:W3CDTF">2015-07-09T08:56:09Z</dcterms:modified>
  <cp:category>TechEd Europe 2010</cp:category>
</cp:coreProperties>
</file>